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3" r:id="rId4"/>
    <p:sldId id="268" r:id="rId5"/>
    <p:sldId id="260" r:id="rId6"/>
    <p:sldId id="264" r:id="rId7"/>
    <p:sldId id="265" r:id="rId8"/>
    <p:sldId id="269" r:id="rId9"/>
    <p:sldId id="270" r:id="rId10"/>
    <p:sldId id="275" r:id="rId11"/>
    <p:sldId id="272" r:id="rId12"/>
    <p:sldId id="276" r:id="rId13"/>
    <p:sldId id="273" r:id="rId14"/>
    <p:sldId id="274" r:id="rId15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1pPr>
    <a:lvl2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2pPr>
    <a:lvl3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3pPr>
    <a:lvl4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4pPr>
    <a:lvl5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5pPr>
    <a:lvl6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6pPr>
    <a:lvl7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7pPr>
    <a:lvl8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8pPr>
    <a:lvl9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5E2E2B-DC7F-4F60-B09E-AB6C83A71F9A}" v="1337" dt="2026-01-19T20:35:26.651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0000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879BBB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879BBB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4B13F">
              <a:alpha val="9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882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78BC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FFFFF">
                  <a:alpha val="75000"/>
                </a:srgb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54545">
              <a:alpha val="41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>
                  <a:alpha val="75000"/>
                </a:srgb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282A2F"/>
        </a:fontRef>
        <a:srgbClr val="282A2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>
                  <a:alpha val="75000"/>
                </a:srgbClr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BD5C">
              <a:alpha val="82000"/>
            </a:srgb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254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94B285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254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9487B7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254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7A8DB2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EDEDF">
              <a:alpha val="19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444C55">
              <a:alpha val="5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33373B">
              <a:alpha val="5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33373B">
              <a:alpha val="5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9" d="100"/>
          <a:sy n="29" d="100"/>
        </p:scale>
        <p:origin x="95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kokanová Pavla" userId="3543f3c9-fc16-4fc9-a772-b51e69e631e8" providerId="ADAL" clId="{106A9179-D2C5-4ED3-8D72-B839879569D1}"/>
    <pc:docChg chg="undo redo custSel addSld delSld modSld sldOrd">
      <pc:chgData name="Skokanová Pavla" userId="3543f3c9-fc16-4fc9-a772-b51e69e631e8" providerId="ADAL" clId="{106A9179-D2C5-4ED3-8D72-B839879569D1}" dt="2026-01-19T20:35:26.651" v="1486" actId="20577"/>
      <pc:docMkLst>
        <pc:docMk/>
      </pc:docMkLst>
      <pc:sldChg chg="add del">
        <pc:chgData name="Skokanová Pavla" userId="3543f3c9-fc16-4fc9-a772-b51e69e631e8" providerId="ADAL" clId="{106A9179-D2C5-4ED3-8D72-B839879569D1}" dt="2026-01-19T19:11:46.341" v="15" actId="47"/>
        <pc:sldMkLst>
          <pc:docMk/>
          <pc:sldMk cId="0" sldId="256"/>
        </pc:sldMkLst>
      </pc:sldChg>
      <pc:sldChg chg="modSp">
        <pc:chgData name="Skokanová Pavla" userId="3543f3c9-fc16-4fc9-a772-b51e69e631e8" providerId="ADAL" clId="{106A9179-D2C5-4ED3-8D72-B839879569D1}" dt="2026-01-19T19:11:10.157" v="13" actId="20577"/>
        <pc:sldMkLst>
          <pc:docMk/>
          <pc:sldMk cId="0" sldId="257"/>
        </pc:sldMkLst>
        <pc:spChg chg="mod">
          <ac:chgData name="Skokanová Pavla" userId="3543f3c9-fc16-4fc9-a772-b51e69e631e8" providerId="ADAL" clId="{106A9179-D2C5-4ED3-8D72-B839879569D1}" dt="2026-01-19T19:11:10.157" v="13" actId="20577"/>
          <ac:spMkLst>
            <pc:docMk/>
            <pc:sldMk cId="0" sldId="257"/>
            <ac:spMk id="121" creationId="{00000000-0000-0000-0000-000000000000}"/>
          </ac:spMkLst>
        </pc:spChg>
      </pc:sldChg>
      <pc:sldChg chg="del">
        <pc:chgData name="Skokanová Pavla" userId="3543f3c9-fc16-4fc9-a772-b51e69e631e8" providerId="ADAL" clId="{106A9179-D2C5-4ED3-8D72-B839879569D1}" dt="2026-01-19T19:11:51.337" v="16" actId="47"/>
        <pc:sldMkLst>
          <pc:docMk/>
          <pc:sldMk cId="0" sldId="258"/>
        </pc:sldMkLst>
      </pc:sldChg>
      <pc:sldChg chg="addSp delSp modSp mod delAnim">
        <pc:chgData name="Skokanová Pavla" userId="3543f3c9-fc16-4fc9-a772-b51e69e631e8" providerId="ADAL" clId="{106A9179-D2C5-4ED3-8D72-B839879569D1}" dt="2026-01-19T20:22:23.694" v="1189" actId="1076"/>
        <pc:sldMkLst>
          <pc:docMk/>
          <pc:sldMk cId="0" sldId="260"/>
        </pc:sldMkLst>
        <pc:spChg chg="mod">
          <ac:chgData name="Skokanová Pavla" userId="3543f3c9-fc16-4fc9-a772-b51e69e631e8" providerId="ADAL" clId="{106A9179-D2C5-4ED3-8D72-B839879569D1}" dt="2026-01-19T20:21:14.387" v="1180" actId="5793"/>
          <ac:spMkLst>
            <pc:docMk/>
            <pc:sldMk cId="0" sldId="260"/>
            <ac:spMk id="150" creationId="{00000000-0000-0000-0000-000000000000}"/>
          </ac:spMkLst>
        </pc:spChg>
        <pc:spChg chg="mod">
          <ac:chgData name="Skokanová Pavla" userId="3543f3c9-fc16-4fc9-a772-b51e69e631e8" providerId="ADAL" clId="{106A9179-D2C5-4ED3-8D72-B839879569D1}" dt="2026-01-19T20:21:30.463" v="1183" actId="14100"/>
          <ac:spMkLst>
            <pc:docMk/>
            <pc:sldMk cId="0" sldId="260"/>
            <ac:spMk id="151" creationId="{00000000-0000-0000-0000-000000000000}"/>
          </ac:spMkLst>
        </pc:spChg>
        <pc:grpChg chg="del">
          <ac:chgData name="Skokanová Pavla" userId="3543f3c9-fc16-4fc9-a772-b51e69e631e8" providerId="ADAL" clId="{106A9179-D2C5-4ED3-8D72-B839879569D1}" dt="2026-01-19T20:18:39.544" v="1084" actId="478"/>
          <ac:grpSpMkLst>
            <pc:docMk/>
            <pc:sldMk cId="0" sldId="260"/>
            <ac:grpSpMk id="155" creationId="{00000000-0000-0000-0000-000000000000}"/>
          </ac:grpSpMkLst>
        </pc:grpChg>
        <pc:grpChg chg="add del mod ord">
          <ac:chgData name="Skokanová Pavla" userId="3543f3c9-fc16-4fc9-a772-b51e69e631e8" providerId="ADAL" clId="{106A9179-D2C5-4ED3-8D72-B839879569D1}" dt="2026-01-19T20:22:15.659" v="1187" actId="14100"/>
          <ac:grpSpMkLst>
            <pc:docMk/>
            <pc:sldMk cId="0" sldId="260"/>
            <ac:grpSpMk id="159" creationId="{00000000-0000-0000-0000-000000000000}"/>
          </ac:grpSpMkLst>
        </pc:grpChg>
        <pc:graphicFrameChg chg="add del mod">
          <ac:chgData name="Skokanová Pavla" userId="3543f3c9-fc16-4fc9-a772-b51e69e631e8" providerId="ADAL" clId="{106A9179-D2C5-4ED3-8D72-B839879569D1}" dt="2026-01-19T19:18:15.905" v="96" actId="478"/>
          <ac:graphicFrameMkLst>
            <pc:docMk/>
            <pc:sldMk cId="0" sldId="260"/>
            <ac:graphicFrameMk id="2" creationId="{DE70683C-934A-803E-B594-C39821B16C9E}"/>
          </ac:graphicFrameMkLst>
        </pc:graphicFrameChg>
        <pc:graphicFrameChg chg="add del mod">
          <ac:chgData name="Skokanová Pavla" userId="3543f3c9-fc16-4fc9-a772-b51e69e631e8" providerId="ADAL" clId="{106A9179-D2C5-4ED3-8D72-B839879569D1}" dt="2026-01-19T19:18:41.433" v="99" actId="478"/>
          <ac:graphicFrameMkLst>
            <pc:docMk/>
            <pc:sldMk cId="0" sldId="260"/>
            <ac:graphicFrameMk id="3" creationId="{F08F19D3-9ADC-C721-DC80-761350815D23}"/>
          </ac:graphicFrameMkLst>
        </pc:graphicFrameChg>
        <pc:picChg chg="add mod">
          <ac:chgData name="Skokanová Pavla" userId="3543f3c9-fc16-4fc9-a772-b51e69e631e8" providerId="ADAL" clId="{106A9179-D2C5-4ED3-8D72-B839879569D1}" dt="2026-01-19T20:21:07.360" v="1164" actId="1076"/>
          <ac:picMkLst>
            <pc:docMk/>
            <pc:sldMk cId="0" sldId="260"/>
            <ac:picMk id="5" creationId="{5C15A2F4-C5A7-1117-0F57-87C1C50147C4}"/>
          </ac:picMkLst>
        </pc:picChg>
        <pc:picChg chg="add mod ord">
          <ac:chgData name="Skokanová Pavla" userId="3543f3c9-fc16-4fc9-a772-b51e69e631e8" providerId="ADAL" clId="{106A9179-D2C5-4ED3-8D72-B839879569D1}" dt="2026-01-19T20:21:18.808" v="1181" actId="1076"/>
          <ac:picMkLst>
            <pc:docMk/>
            <pc:sldMk cId="0" sldId="260"/>
            <ac:picMk id="7" creationId="{5F4B72CB-7EE1-266F-E1A9-0CA4AA05FC5D}"/>
          </ac:picMkLst>
        </pc:picChg>
        <pc:picChg chg="add mod ord">
          <ac:chgData name="Skokanová Pavla" userId="3543f3c9-fc16-4fc9-a772-b51e69e631e8" providerId="ADAL" clId="{106A9179-D2C5-4ED3-8D72-B839879569D1}" dt="2026-01-19T20:21:56.007" v="1184" actId="1076"/>
          <ac:picMkLst>
            <pc:docMk/>
            <pc:sldMk cId="0" sldId="260"/>
            <ac:picMk id="9" creationId="{47BC6302-3746-DC39-EEB6-58FC3A257F7C}"/>
          </ac:picMkLst>
        </pc:picChg>
        <pc:picChg chg="add del mod">
          <ac:chgData name="Skokanová Pavla" userId="3543f3c9-fc16-4fc9-a772-b51e69e631e8" providerId="ADAL" clId="{106A9179-D2C5-4ED3-8D72-B839879569D1}" dt="2026-01-19T20:05:54.094" v="941" actId="478"/>
          <ac:picMkLst>
            <pc:docMk/>
            <pc:sldMk cId="0" sldId="260"/>
            <ac:picMk id="11" creationId="{5EB05EF7-B39A-6DFE-6F5F-665B635972F4}"/>
          </ac:picMkLst>
        </pc:picChg>
        <pc:picChg chg="add mod">
          <ac:chgData name="Skokanová Pavla" userId="3543f3c9-fc16-4fc9-a772-b51e69e631e8" providerId="ADAL" clId="{106A9179-D2C5-4ED3-8D72-B839879569D1}" dt="2026-01-19T20:21:04.135" v="1163" actId="1076"/>
          <ac:picMkLst>
            <pc:docMk/>
            <pc:sldMk cId="0" sldId="260"/>
            <ac:picMk id="13" creationId="{1EF71901-A569-3562-454F-C39A9571F4A0}"/>
          </ac:picMkLst>
        </pc:picChg>
        <pc:picChg chg="mod">
          <ac:chgData name="Skokanová Pavla" userId="3543f3c9-fc16-4fc9-a772-b51e69e631e8" providerId="ADAL" clId="{106A9179-D2C5-4ED3-8D72-B839879569D1}" dt="2026-01-19T20:22:23.694" v="1189" actId="1076"/>
          <ac:picMkLst>
            <pc:docMk/>
            <pc:sldMk cId="0" sldId="260"/>
            <ac:picMk id="160" creationId="{00000000-0000-0000-0000-000000000000}"/>
          </ac:picMkLst>
        </pc:picChg>
        <pc:picChg chg="del">
          <ac:chgData name="Skokanová Pavla" userId="3543f3c9-fc16-4fc9-a772-b51e69e631e8" providerId="ADAL" clId="{106A9179-D2C5-4ED3-8D72-B839879569D1}" dt="2026-01-19T19:17:47.932" v="92" actId="478"/>
          <ac:picMkLst>
            <pc:docMk/>
            <pc:sldMk cId="0" sldId="260"/>
            <ac:picMk id="161" creationId="{00000000-0000-0000-0000-000000000000}"/>
          </ac:picMkLst>
        </pc:picChg>
        <pc:picChg chg="del">
          <ac:chgData name="Skokanová Pavla" userId="3543f3c9-fc16-4fc9-a772-b51e69e631e8" providerId="ADAL" clId="{106A9179-D2C5-4ED3-8D72-B839879569D1}" dt="2026-01-19T19:17:49.759" v="93" actId="478"/>
          <ac:picMkLst>
            <pc:docMk/>
            <pc:sldMk cId="0" sldId="260"/>
            <ac:picMk id="162" creationId="{00000000-0000-0000-0000-000000000000}"/>
          </ac:picMkLst>
        </pc:picChg>
      </pc:sldChg>
      <pc:sldChg chg="add del">
        <pc:chgData name="Skokanová Pavla" userId="3543f3c9-fc16-4fc9-a772-b51e69e631e8" providerId="ADAL" clId="{106A9179-D2C5-4ED3-8D72-B839879569D1}" dt="2026-01-19T19:12:18.908" v="19" actId="47"/>
        <pc:sldMkLst>
          <pc:docMk/>
          <pc:sldMk cId="0" sldId="261"/>
        </pc:sldMkLst>
      </pc:sldChg>
      <pc:sldChg chg="addSp delSp modSp mod ord">
        <pc:chgData name="Skokanová Pavla" userId="3543f3c9-fc16-4fc9-a772-b51e69e631e8" providerId="ADAL" clId="{106A9179-D2C5-4ED3-8D72-B839879569D1}" dt="2026-01-19T20:08:26.041" v="959" actId="313"/>
        <pc:sldMkLst>
          <pc:docMk/>
          <pc:sldMk cId="0" sldId="268"/>
        </pc:sldMkLst>
        <pc:spChg chg="mod">
          <ac:chgData name="Skokanová Pavla" userId="3543f3c9-fc16-4fc9-a772-b51e69e631e8" providerId="ADAL" clId="{106A9179-D2C5-4ED3-8D72-B839879569D1}" dt="2026-01-19T20:08:26.041" v="959" actId="313"/>
          <ac:spMkLst>
            <pc:docMk/>
            <pc:sldMk cId="0" sldId="268"/>
            <ac:spMk id="252" creationId="{00000000-0000-0000-0000-000000000000}"/>
          </ac:spMkLst>
        </pc:spChg>
        <pc:spChg chg="mod">
          <ac:chgData name="Skokanová Pavla" userId="3543f3c9-fc16-4fc9-a772-b51e69e631e8" providerId="ADAL" clId="{106A9179-D2C5-4ED3-8D72-B839879569D1}" dt="2026-01-19T19:15:08.857" v="65"/>
          <ac:spMkLst>
            <pc:docMk/>
            <pc:sldMk cId="0" sldId="268"/>
            <ac:spMk id="253" creationId="{00000000-0000-0000-0000-000000000000}"/>
          </ac:spMkLst>
        </pc:spChg>
        <pc:picChg chg="del">
          <ac:chgData name="Skokanová Pavla" userId="3543f3c9-fc16-4fc9-a772-b51e69e631e8" providerId="ADAL" clId="{106A9179-D2C5-4ED3-8D72-B839879569D1}" dt="2026-01-19T19:15:12.662" v="66" actId="478"/>
          <ac:picMkLst>
            <pc:docMk/>
            <pc:sldMk cId="0" sldId="268"/>
            <ac:picMk id="2" creationId="{9A198918-1CAE-211E-2E02-C04CDDA202A4}"/>
          </ac:picMkLst>
        </pc:picChg>
        <pc:picChg chg="add mod">
          <ac:chgData name="Skokanová Pavla" userId="3543f3c9-fc16-4fc9-a772-b51e69e631e8" providerId="ADAL" clId="{106A9179-D2C5-4ED3-8D72-B839879569D1}" dt="2026-01-19T19:15:54.183" v="71" actId="1076"/>
          <ac:picMkLst>
            <pc:docMk/>
            <pc:sldMk cId="0" sldId="268"/>
            <ac:picMk id="4" creationId="{BC3126EC-BB74-4EA2-7A2F-71B7169BA007}"/>
          </ac:picMkLst>
        </pc:picChg>
        <pc:picChg chg="add mod">
          <ac:chgData name="Skokanová Pavla" userId="3543f3c9-fc16-4fc9-a772-b51e69e631e8" providerId="ADAL" clId="{106A9179-D2C5-4ED3-8D72-B839879569D1}" dt="2026-01-19T19:17:00.401" v="76" actId="1076"/>
          <ac:picMkLst>
            <pc:docMk/>
            <pc:sldMk cId="0" sldId="268"/>
            <ac:picMk id="6" creationId="{1907C707-11FC-4859-FB80-394317B5E9E8}"/>
          </ac:picMkLst>
        </pc:picChg>
      </pc:sldChg>
      <pc:sldChg chg="modSp mod">
        <pc:chgData name="Skokanová Pavla" userId="3543f3c9-fc16-4fc9-a772-b51e69e631e8" providerId="ADAL" clId="{106A9179-D2C5-4ED3-8D72-B839879569D1}" dt="2026-01-19T19:22:26.769" v="124" actId="5793"/>
        <pc:sldMkLst>
          <pc:docMk/>
          <pc:sldMk cId="0" sldId="269"/>
        </pc:sldMkLst>
        <pc:spChg chg="mod">
          <ac:chgData name="Skokanová Pavla" userId="3543f3c9-fc16-4fc9-a772-b51e69e631e8" providerId="ADAL" clId="{106A9179-D2C5-4ED3-8D72-B839879569D1}" dt="2026-01-19T19:22:26.769" v="124" actId="5793"/>
          <ac:spMkLst>
            <pc:docMk/>
            <pc:sldMk cId="0" sldId="269"/>
            <ac:spMk id="265" creationId="{00000000-0000-0000-0000-000000000000}"/>
          </ac:spMkLst>
        </pc:spChg>
      </pc:sldChg>
      <pc:sldChg chg="modSp mod">
        <pc:chgData name="Skokanová Pavla" userId="3543f3c9-fc16-4fc9-a772-b51e69e631e8" providerId="ADAL" clId="{106A9179-D2C5-4ED3-8D72-B839879569D1}" dt="2026-01-19T20:11:47.209" v="990" actId="20577"/>
        <pc:sldMkLst>
          <pc:docMk/>
          <pc:sldMk cId="0" sldId="270"/>
        </pc:sldMkLst>
        <pc:spChg chg="mod">
          <ac:chgData name="Skokanová Pavla" userId="3543f3c9-fc16-4fc9-a772-b51e69e631e8" providerId="ADAL" clId="{106A9179-D2C5-4ED3-8D72-B839879569D1}" dt="2026-01-19T19:56:23.959" v="857" actId="20577"/>
          <ac:spMkLst>
            <pc:docMk/>
            <pc:sldMk cId="0" sldId="270"/>
            <ac:spMk id="276" creationId="{00000000-0000-0000-0000-000000000000}"/>
          </ac:spMkLst>
        </pc:spChg>
        <pc:spChg chg="mod">
          <ac:chgData name="Skokanová Pavla" userId="3543f3c9-fc16-4fc9-a772-b51e69e631e8" providerId="ADAL" clId="{106A9179-D2C5-4ED3-8D72-B839879569D1}" dt="2026-01-19T20:11:47.209" v="990" actId="20577"/>
          <ac:spMkLst>
            <pc:docMk/>
            <pc:sldMk cId="0" sldId="270"/>
            <ac:spMk id="277" creationId="{00000000-0000-0000-0000-000000000000}"/>
          </ac:spMkLst>
        </pc:spChg>
      </pc:sldChg>
      <pc:sldChg chg="del">
        <pc:chgData name="Skokanová Pavla" userId="3543f3c9-fc16-4fc9-a772-b51e69e631e8" providerId="ADAL" clId="{106A9179-D2C5-4ED3-8D72-B839879569D1}" dt="2026-01-19T20:12:55.134" v="993" actId="47"/>
        <pc:sldMkLst>
          <pc:docMk/>
          <pc:sldMk cId="0" sldId="271"/>
        </pc:sldMkLst>
      </pc:sldChg>
      <pc:sldChg chg="modSp mod">
        <pc:chgData name="Skokanová Pavla" userId="3543f3c9-fc16-4fc9-a772-b51e69e631e8" providerId="ADAL" clId="{106A9179-D2C5-4ED3-8D72-B839879569D1}" dt="2026-01-19T20:35:26.651" v="1486" actId="20577"/>
        <pc:sldMkLst>
          <pc:docMk/>
          <pc:sldMk cId="0" sldId="273"/>
        </pc:sldMkLst>
        <pc:spChg chg="mod">
          <ac:chgData name="Skokanová Pavla" userId="3543f3c9-fc16-4fc9-a772-b51e69e631e8" providerId="ADAL" clId="{106A9179-D2C5-4ED3-8D72-B839879569D1}" dt="2026-01-19T20:35:26.651" v="1486" actId="20577"/>
          <ac:spMkLst>
            <pc:docMk/>
            <pc:sldMk cId="0" sldId="273"/>
            <ac:spMk id="315" creationId="{00000000-0000-0000-0000-000000000000}"/>
          </ac:spMkLst>
        </pc:spChg>
      </pc:sldChg>
      <pc:sldChg chg="modSp ord">
        <pc:chgData name="Skokanová Pavla" userId="3543f3c9-fc16-4fc9-a772-b51e69e631e8" providerId="ADAL" clId="{106A9179-D2C5-4ED3-8D72-B839879569D1}" dt="2026-01-19T20:12:41.733" v="992"/>
        <pc:sldMkLst>
          <pc:docMk/>
          <pc:sldMk cId="261024083" sldId="275"/>
        </pc:sldMkLst>
        <pc:spChg chg="mod">
          <ac:chgData name="Skokanová Pavla" userId="3543f3c9-fc16-4fc9-a772-b51e69e631e8" providerId="ADAL" clId="{106A9179-D2C5-4ED3-8D72-B839879569D1}" dt="2026-01-19T19:23:09.582" v="138" actId="20577"/>
          <ac:spMkLst>
            <pc:docMk/>
            <pc:sldMk cId="261024083" sldId="275"/>
            <ac:spMk id="276" creationId="{215E1F1D-0B43-2F87-C86E-3B14E0F4E945}"/>
          </ac:spMkLst>
        </pc:spChg>
        <pc:spChg chg="mod">
          <ac:chgData name="Skokanová Pavla" userId="3543f3c9-fc16-4fc9-a772-b51e69e631e8" providerId="ADAL" clId="{106A9179-D2C5-4ED3-8D72-B839879569D1}" dt="2026-01-19T19:23:19.399" v="140" actId="5793"/>
          <ac:spMkLst>
            <pc:docMk/>
            <pc:sldMk cId="261024083" sldId="275"/>
            <ac:spMk id="277" creationId="{368BF063-8A54-2801-3DC9-B5BBF4C9BE7B}"/>
          </ac:spMkLst>
        </pc:spChg>
      </pc:sldChg>
      <pc:sldChg chg="modSp mod">
        <pc:chgData name="Skokanová Pavla" userId="3543f3c9-fc16-4fc9-a772-b51e69e631e8" providerId="ADAL" clId="{106A9179-D2C5-4ED3-8D72-B839879569D1}" dt="2026-01-19T19:40:57.953" v="391" actId="113"/>
        <pc:sldMkLst>
          <pc:docMk/>
          <pc:sldMk cId="3076114420" sldId="276"/>
        </pc:sldMkLst>
        <pc:spChg chg="mod">
          <ac:chgData name="Skokanová Pavla" userId="3543f3c9-fc16-4fc9-a772-b51e69e631e8" providerId="ADAL" clId="{106A9179-D2C5-4ED3-8D72-B839879569D1}" dt="2026-01-19T19:30:47.568" v="289" actId="14100"/>
          <ac:spMkLst>
            <pc:docMk/>
            <pc:sldMk cId="3076114420" sldId="276"/>
            <ac:spMk id="314" creationId="{B1557815-9AD6-AD7A-1A60-C93A485D92D0}"/>
          </ac:spMkLst>
        </pc:spChg>
        <pc:spChg chg="mod">
          <ac:chgData name="Skokanová Pavla" userId="3543f3c9-fc16-4fc9-a772-b51e69e631e8" providerId="ADAL" clId="{106A9179-D2C5-4ED3-8D72-B839879569D1}" dt="2026-01-19T19:40:57.953" v="391" actId="113"/>
          <ac:spMkLst>
            <pc:docMk/>
            <pc:sldMk cId="3076114420" sldId="276"/>
            <ac:spMk id="315" creationId="{3920AEE1-E9A2-6B5A-C987-961BE9DC5E36}"/>
          </ac:spMkLst>
        </pc:spChg>
      </pc:sldChg>
      <pc:sldChg chg="modSp del mod">
        <pc:chgData name="Skokanová Pavla" userId="3543f3c9-fc16-4fc9-a772-b51e69e631e8" providerId="ADAL" clId="{106A9179-D2C5-4ED3-8D72-B839879569D1}" dt="2026-01-19T19:57:27.303" v="912" actId="47"/>
        <pc:sldMkLst>
          <pc:docMk/>
          <pc:sldMk cId="826779404" sldId="277"/>
        </pc:sldMkLst>
        <pc:spChg chg="mod">
          <ac:chgData name="Skokanová Pavla" userId="3543f3c9-fc16-4fc9-a772-b51e69e631e8" providerId="ADAL" clId="{106A9179-D2C5-4ED3-8D72-B839879569D1}" dt="2026-01-19T19:27:42.258" v="243" actId="14100"/>
          <ac:spMkLst>
            <pc:docMk/>
            <pc:sldMk cId="826779404" sldId="277"/>
            <ac:spMk id="314" creationId="{0E1CD833-412D-6A37-EE92-CCD2C3884A87}"/>
          </ac:spMkLst>
        </pc:spChg>
        <pc:spChg chg="mod">
          <ac:chgData name="Skokanová Pavla" userId="3543f3c9-fc16-4fc9-a772-b51e69e631e8" providerId="ADAL" clId="{106A9179-D2C5-4ED3-8D72-B839879569D1}" dt="2026-01-19T19:27:53.753" v="244" actId="20577"/>
          <ac:spMkLst>
            <pc:docMk/>
            <pc:sldMk cId="826779404" sldId="277"/>
            <ac:spMk id="315" creationId="{79F49033-8BEB-4FB5-7FE0-F7104BE937C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Náze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3657600"/>
            <a:ext cx="20828000" cy="35687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327900"/>
            <a:ext cx="20828000" cy="1892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800"/>
            </a:lvl1pPr>
            <a:lvl2pPr marL="0" indent="0" algn="ctr">
              <a:spcBef>
                <a:spcPts val="0"/>
              </a:spcBef>
              <a:buSzTx/>
              <a:buNone/>
              <a:defRPr sz="4800"/>
            </a:lvl2pPr>
            <a:lvl3pPr marL="0" indent="0" algn="ctr">
              <a:spcBef>
                <a:spcPts val="0"/>
              </a:spcBef>
              <a:buSzTx/>
              <a:buNone/>
              <a:defRPr sz="4800"/>
            </a:lvl3pPr>
            <a:lvl4pPr marL="0" indent="0" algn="ctr">
              <a:spcBef>
                <a:spcPts val="0"/>
              </a:spcBef>
              <a:buSzTx/>
              <a:buNone/>
              <a:defRPr sz="4800"/>
            </a:lvl4pPr>
            <a:lvl5pPr marL="0" indent="0" algn="ctr">
              <a:spcBef>
                <a:spcPts val="0"/>
              </a:spcBef>
              <a:buSzTx/>
              <a:buNone/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grafie - na šíř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Detailní záběr housenky monarchy stěhovavého na okousaném listu"/>
          <p:cNvSpPr>
            <a:spLocks noGrp="1"/>
          </p:cNvSpPr>
          <p:nvPr>
            <p:ph type="pic" idx="21"/>
          </p:nvPr>
        </p:nvSpPr>
        <p:spPr>
          <a:xfrm>
            <a:off x="889000" y="-1625600"/>
            <a:ext cx="20332700" cy="141097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1778000" y="9550400"/>
            <a:ext cx="20828000" cy="21209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11785600"/>
            <a:ext cx="20828000" cy="13462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800"/>
            </a:lvl1pPr>
            <a:lvl2pPr marL="0" indent="0" algn="ctr">
              <a:spcBef>
                <a:spcPts val="0"/>
              </a:spcBef>
              <a:buSzTx/>
              <a:buNone/>
              <a:defRPr sz="4800"/>
            </a:lvl2pPr>
            <a:lvl3pPr marL="0" indent="0" algn="ctr">
              <a:spcBef>
                <a:spcPts val="0"/>
              </a:spcBef>
              <a:buSzTx/>
              <a:buNone/>
              <a:defRPr sz="4800"/>
            </a:lvl3pPr>
            <a:lvl4pPr marL="0" indent="0" algn="ctr">
              <a:spcBef>
                <a:spcPts val="0"/>
              </a:spcBef>
              <a:buSzTx/>
              <a:buNone/>
              <a:defRPr sz="4800"/>
            </a:lvl4pPr>
            <a:lvl5pPr marL="0" indent="0" algn="ctr">
              <a:spcBef>
                <a:spcPts val="0"/>
              </a:spcBef>
              <a:buSzTx/>
              <a:buNone/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ázev - ve střed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778000" y="5067300"/>
            <a:ext cx="20828000" cy="35687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grafie -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Detailní záběr housenky monarchy stěhovavého na okousaném listu"/>
          <p:cNvSpPr>
            <a:spLocks noGrp="1"/>
          </p:cNvSpPr>
          <p:nvPr>
            <p:ph type="pic" idx="21"/>
          </p:nvPr>
        </p:nvSpPr>
        <p:spPr>
          <a:xfrm>
            <a:off x="7785100" y="114300"/>
            <a:ext cx="17195800" cy="1186689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574800" y="1854200"/>
            <a:ext cx="10858500" cy="4826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74800" y="6692900"/>
            <a:ext cx="10858500" cy="5067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800"/>
            </a:lvl1pPr>
            <a:lvl2pPr marL="0" indent="0" algn="ctr">
              <a:spcBef>
                <a:spcPts val="0"/>
              </a:spcBef>
              <a:buSzTx/>
              <a:buNone/>
              <a:defRPr sz="4800"/>
            </a:lvl2pPr>
            <a:lvl3pPr marL="0" indent="0" algn="ctr">
              <a:spcBef>
                <a:spcPts val="0"/>
              </a:spcBef>
              <a:buSzTx/>
              <a:buNone/>
              <a:defRPr sz="4800"/>
            </a:lvl3pPr>
            <a:lvl4pPr marL="0" indent="0" algn="ctr">
              <a:spcBef>
                <a:spcPts val="0"/>
              </a:spcBef>
              <a:buSzTx/>
              <a:buNone/>
              <a:defRPr sz="4800"/>
            </a:lvl4pPr>
            <a:lvl5pPr marL="0" indent="0" algn="ctr">
              <a:spcBef>
                <a:spcPts val="0"/>
              </a:spcBef>
              <a:buSzTx/>
              <a:buNone/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ázev - nahoř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ázev a 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xfrm>
            <a:off x="1778000" y="3898900"/>
            <a:ext cx="20828000" cy="80391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ázev, odrážky, fot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Detailní záběr housenky monarchy stěhovavého na okousaném listu"/>
          <p:cNvSpPr>
            <a:spLocks noGrp="1"/>
          </p:cNvSpPr>
          <p:nvPr>
            <p:ph type="pic" sz="half" idx="21"/>
          </p:nvPr>
        </p:nvSpPr>
        <p:spPr>
          <a:xfrm>
            <a:off x="10629900" y="3136398"/>
            <a:ext cx="13843000" cy="955311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xfrm>
            <a:off x="1778000" y="952500"/>
            <a:ext cx="20828000" cy="2286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778000" y="3378200"/>
            <a:ext cx="10007600" cy="9118600"/>
          </a:xfrm>
          <a:prstGeom prst="rect">
            <a:avLst/>
          </a:prstGeom>
        </p:spPr>
        <p:txBody>
          <a:bodyPr/>
          <a:lstStyle>
            <a:lvl1pPr marL="660399" indent="-660399">
              <a:spcBef>
                <a:spcPts val="3200"/>
              </a:spcBef>
              <a:buBlip>
                <a:blip r:embed="rId2"/>
              </a:buBlip>
              <a:defRPr sz="4400"/>
            </a:lvl1pPr>
            <a:lvl2pPr marL="1320800" indent="-660400">
              <a:spcBef>
                <a:spcPts val="3200"/>
              </a:spcBef>
              <a:buBlip>
                <a:blip r:embed="rId2"/>
              </a:buBlip>
              <a:defRPr sz="4400"/>
            </a:lvl2pPr>
            <a:lvl3pPr marL="1981200" indent="-660400">
              <a:spcBef>
                <a:spcPts val="3200"/>
              </a:spcBef>
              <a:buBlip>
                <a:blip r:embed="rId2"/>
              </a:buBlip>
              <a:defRPr sz="4400"/>
            </a:lvl3pPr>
            <a:lvl4pPr marL="2641600" indent="-660400">
              <a:spcBef>
                <a:spcPts val="3200"/>
              </a:spcBef>
              <a:buBlip>
                <a:blip r:embed="rId2"/>
              </a:buBlip>
              <a:defRPr sz="4400"/>
            </a:lvl4pPr>
            <a:lvl5pPr marL="3302000" indent="-660400">
              <a:spcBef>
                <a:spcPts val="3200"/>
              </a:spcBef>
              <a:buBlip>
                <a:blip r:embed="rId2"/>
              </a:buBlip>
              <a:defRPr sz="4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91452" y="13008841"/>
            <a:ext cx="508351" cy="567459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grafie - 3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ortrétní fotka motýla na zeleném listu"/>
          <p:cNvSpPr>
            <a:spLocks noGrp="1"/>
          </p:cNvSpPr>
          <p:nvPr>
            <p:ph type="pic" sz="quarter" idx="21"/>
          </p:nvPr>
        </p:nvSpPr>
        <p:spPr>
          <a:xfrm>
            <a:off x="15327675" y="6674745"/>
            <a:ext cx="8902514" cy="5912435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Detailní záběr oranžového motýla usazeného na lidské ruce v trávě"/>
          <p:cNvSpPr>
            <a:spLocks noGrp="1"/>
          </p:cNvSpPr>
          <p:nvPr>
            <p:ph type="pic" sz="half" idx="22"/>
          </p:nvPr>
        </p:nvSpPr>
        <p:spPr>
          <a:xfrm rot="21600000">
            <a:off x="15779078" y="-2308725"/>
            <a:ext cx="7408334" cy="94234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Detailní záběr housenky monarchy stěhovavého na okousaném listu"/>
          <p:cNvSpPr>
            <a:spLocks noGrp="1"/>
          </p:cNvSpPr>
          <p:nvPr>
            <p:ph type="pic" idx="23"/>
          </p:nvPr>
        </p:nvSpPr>
        <p:spPr>
          <a:xfrm rot="21600000">
            <a:off x="-3606800" y="-1397000"/>
            <a:ext cx="22745700" cy="157861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á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„Sem napište citát.“"/>
          <p:cNvSpPr txBox="1">
            <a:spLocks noGrp="1"/>
          </p:cNvSpPr>
          <p:nvPr>
            <p:ph type="body" sz="quarter" idx="21"/>
          </p:nvPr>
        </p:nvSpPr>
        <p:spPr>
          <a:xfrm>
            <a:off x="2374900" y="6405178"/>
            <a:ext cx="19621500" cy="94374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3400"/>
              </a:spcBef>
              <a:buSzTx/>
              <a:buNone/>
              <a:defRPr sz="5200"/>
            </a:lvl1pPr>
          </a:lstStyle>
          <a:p>
            <a:r>
              <a:t>„Sem napište citát.“</a:t>
            </a:r>
          </a:p>
        </p:txBody>
      </p:sp>
      <p:sp>
        <p:nvSpPr>
          <p:cNvPr id="94" name="–Josef Novák"/>
          <p:cNvSpPr txBox="1">
            <a:spLocks noGrp="1"/>
          </p:cNvSpPr>
          <p:nvPr>
            <p:ph type="body" sz="quarter" idx="22"/>
          </p:nvPr>
        </p:nvSpPr>
        <p:spPr>
          <a:xfrm>
            <a:off x="2374900" y="8966200"/>
            <a:ext cx="19621500" cy="7112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</a:lstStyle>
          <a:p>
            <a:r>
              <a:t>–Josef Novák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Detailní záběr housenky monarchy stěhovavého na okousaném listu"/>
          <p:cNvSpPr>
            <a:spLocks noGrp="1"/>
          </p:cNvSpPr>
          <p:nvPr>
            <p:ph type="pic" idx="21"/>
          </p:nvPr>
        </p:nvSpPr>
        <p:spPr>
          <a:xfrm>
            <a:off x="2247" y="-939800"/>
            <a:ext cx="24384005" cy="16827500"/>
          </a:xfrm>
          <a:prstGeom prst="rect">
            <a:avLst/>
          </a:prstGeom>
          <a:ln w="88900"/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/>
          </p:nvPr>
        </p:nvSpPr>
        <p:spPr>
          <a:xfrm>
            <a:off x="1778000" y="1498600"/>
            <a:ext cx="20828000" cy="10718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5"/>
              </a:buBlip>
            </a:lvl1pPr>
            <a:lvl2pPr>
              <a:buBlip>
                <a:blip r:embed="rId15"/>
              </a:buBlip>
            </a:lvl2pPr>
            <a:lvl3pPr>
              <a:buBlip>
                <a:blip r:embed="rId15"/>
              </a:buBlip>
            </a:lvl3pPr>
            <a:lvl4pPr>
              <a:buBlip>
                <a:blip r:embed="rId15"/>
              </a:buBlip>
            </a:lvl4pPr>
            <a:lvl5pPr>
              <a:buBlip>
                <a:blip r:embed="rId15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1778000" y="355600"/>
            <a:ext cx="20828000" cy="3492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36944" y="13008841"/>
            <a:ext cx="508351" cy="5674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>
              <a:defRPr sz="2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1pPr>
      <a:lvl2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2pPr>
      <a:lvl3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3pPr>
      <a:lvl4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4pPr>
      <a:lvl5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5pPr>
      <a:lvl6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6pPr>
      <a:lvl7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7pPr>
      <a:lvl8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8pPr>
      <a:lvl9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9pPr>
    </p:titleStyle>
    <p:bodyStyle>
      <a:lvl1pPr marL="762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1pPr>
      <a:lvl2pPr marL="1524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2pPr>
      <a:lvl3pPr marL="2286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3pPr>
      <a:lvl4pPr marL="3048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4pPr>
      <a:lvl5pPr marL="3810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5pPr>
      <a:lvl6pPr marL="4572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6pPr>
      <a:lvl7pPr marL="5334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7pPr>
      <a:lvl8pPr marL="6096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8pPr>
      <a:lvl9pPr marL="6858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9pPr>
    </p:bodyStyle>
    <p:otherStyle>
      <a:lvl1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1pPr>
      <a:lvl2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2pPr>
      <a:lvl3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3pPr>
      <a:lvl4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4pPr>
      <a:lvl5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5pPr>
      <a:lvl6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6pPr>
      <a:lvl7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7pPr>
      <a:lvl8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8pPr>
      <a:lvl9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zsmalika.cz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ujcovna-duha.cz/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ŘÍDNÍ SCHŮZKA…"/>
          <p:cNvSpPr txBox="1">
            <a:spLocks noGrp="1"/>
          </p:cNvSpPr>
          <p:nvPr>
            <p:ph type="ctrTitle"/>
          </p:nvPr>
        </p:nvSpPr>
        <p:spPr>
          <a:xfrm>
            <a:off x="1778000" y="903607"/>
            <a:ext cx="20828000" cy="7041541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  <a:defRPr sz="20000" spc="1399">
                <a:latin typeface="Marker Felt"/>
                <a:ea typeface="Marker Felt"/>
                <a:cs typeface="Marker Felt"/>
                <a:sym typeface="Marker Felt"/>
              </a:defRPr>
            </a:pPr>
            <a:r>
              <a:rPr dirty="0"/>
              <a:t>TŘÍDNÍ SCHŮZKA</a:t>
            </a:r>
          </a:p>
          <a:p>
            <a:pPr>
              <a:lnSpc>
                <a:spcPct val="120000"/>
              </a:lnSpc>
              <a:defRPr sz="20000" spc="1399">
                <a:latin typeface="Marker Felt"/>
                <a:ea typeface="Marker Felt"/>
                <a:cs typeface="Marker Felt"/>
                <a:sym typeface="Marker Felt"/>
              </a:defRPr>
            </a:pPr>
            <a:r>
              <a:rPr dirty="0"/>
              <a:t>VI. </a:t>
            </a:r>
            <a:r>
              <a:rPr lang="cs-CZ" dirty="0"/>
              <a:t>B</a:t>
            </a:r>
            <a:endParaRPr dirty="0"/>
          </a:p>
        </p:txBody>
      </p:sp>
      <p:sp>
        <p:nvSpPr>
          <p:cNvPr id="121" name="5. září 2023"/>
          <p:cNvSpPr txBox="1">
            <a:spLocks noGrp="1"/>
          </p:cNvSpPr>
          <p:nvPr>
            <p:ph type="subTitle" sz="quarter" idx="1"/>
          </p:nvPr>
        </p:nvSpPr>
        <p:spPr>
          <a:xfrm>
            <a:off x="1778000" y="8535775"/>
            <a:ext cx="20828000" cy="1529486"/>
          </a:xfrm>
          <a:prstGeom prst="rect">
            <a:avLst/>
          </a:prstGeom>
        </p:spPr>
        <p:txBody>
          <a:bodyPr/>
          <a:lstStyle>
            <a:lvl1pPr>
              <a:defRPr sz="8000" spc="399">
                <a:latin typeface="Marker Felt"/>
                <a:ea typeface="Marker Felt"/>
                <a:cs typeface="Marker Felt"/>
                <a:sym typeface="Marker Felt"/>
              </a:defRPr>
            </a:lvl1pPr>
          </a:lstStyle>
          <a:p>
            <a:r>
              <a:rPr lang="cs-CZ" dirty="0"/>
              <a:t>20</a:t>
            </a:r>
            <a:r>
              <a:rPr dirty="0"/>
              <a:t>. </a:t>
            </a:r>
            <a:r>
              <a:rPr lang="cs-CZ" dirty="0"/>
              <a:t>leden</a:t>
            </a:r>
            <a:r>
              <a:rPr dirty="0"/>
              <a:t> 202</a:t>
            </a:r>
            <a:r>
              <a:rPr lang="cs-CZ" dirty="0"/>
              <a:t>5</a:t>
            </a:r>
            <a:endParaRPr dirty="0"/>
          </a:p>
        </p:txBody>
      </p:sp>
      <p:pic>
        <p:nvPicPr>
          <p:cNvPr id="122" name="ZS Malika_transparent.tif" descr="ZS Malika_transparent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1802" y="10655889"/>
            <a:ext cx="2420396" cy="2409615"/>
          </a:xfrm>
          <a:prstGeom prst="rect">
            <a:avLst/>
          </a:prstGeom>
          <a:ln w="889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animBg="1" advAuto="0"/>
      <p:bldP spid="121" grpId="0" animBg="1" advAuto="0"/>
      <p:bldP spid="122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informace pro rodiče"/>
          <p:cNvSpPr txBox="1">
            <a:spLocks noGrp="1"/>
          </p:cNvSpPr>
          <p:nvPr>
            <p:ph type="title"/>
          </p:nvPr>
        </p:nvSpPr>
        <p:spPr>
          <a:xfrm>
            <a:off x="1778000" y="378417"/>
            <a:ext cx="20828000" cy="2539104"/>
          </a:xfrm>
          <a:prstGeom prst="rect">
            <a:avLst/>
          </a:prstGeom>
        </p:spPr>
        <p:txBody>
          <a:bodyPr/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rPr dirty="0" err="1"/>
              <a:t>informace</a:t>
            </a:r>
            <a:r>
              <a:rPr dirty="0"/>
              <a:t> pro </a:t>
            </a:r>
            <a:r>
              <a:rPr dirty="0" err="1"/>
              <a:t>rodiče</a:t>
            </a:r>
            <a:endParaRPr dirty="0"/>
          </a:p>
        </p:txBody>
      </p:sp>
      <p:sp>
        <p:nvSpPr>
          <p:cNvPr id="189" name="www.zsmalika.cz"/>
          <p:cNvSpPr txBox="1">
            <a:spLocks noGrp="1"/>
          </p:cNvSpPr>
          <p:nvPr>
            <p:ph type="body" idx="1"/>
          </p:nvPr>
        </p:nvSpPr>
        <p:spPr>
          <a:xfrm>
            <a:off x="1904999" y="2834356"/>
            <a:ext cx="20047609" cy="8978527"/>
          </a:xfrm>
          <a:prstGeom prst="rect">
            <a:avLst/>
          </a:prstGeom>
        </p:spPr>
        <p:txBody>
          <a:bodyPr anchor="t"/>
          <a:lstStyle>
            <a:lvl1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lvl1pPr>
          </a:lstStyle>
          <a:p>
            <a:r>
              <a:rPr dirty="0">
                <a:hlinkClick r:id="rId2"/>
              </a:rPr>
              <a:t>www.zsmalika.cz</a:t>
            </a:r>
            <a:endParaRPr lang="cs-CZ" dirty="0"/>
          </a:p>
          <a:p>
            <a:r>
              <a:rPr lang="cs-CZ" dirty="0"/>
              <a:t>Rodič – Seznam tříd – VI. B – Informace pro rodiče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 Jmenný seznam učitelů a zkratek předmětů</a:t>
            </a:r>
            <a:endParaRPr dirty="0"/>
          </a:p>
        </p:txBody>
      </p:sp>
      <p:grpSp>
        <p:nvGrpSpPr>
          <p:cNvPr id="193" name="Group"/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190" name="Line"/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1" name="Line"/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2" name="Line"/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197" name="Group"/>
          <p:cNvGrpSpPr/>
          <p:nvPr/>
        </p:nvGrpSpPr>
        <p:grpSpPr>
          <a:xfrm>
            <a:off x="1777999" y="12065000"/>
            <a:ext cx="18161003" cy="254000"/>
            <a:chOff x="0" y="0"/>
            <a:chExt cx="18161001" cy="254000"/>
          </a:xfrm>
        </p:grpSpPr>
        <p:sp>
          <p:nvSpPr>
            <p:cNvPr id="194" name="Line"/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5" name="Line"/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6" name="Line"/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198" name="ZS Malika.jpg" descr="ZS Mali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  <p:pic>
        <p:nvPicPr>
          <p:cNvPr id="3" name="Obrázek 2" descr="Obsah obrázku text, algebra, snímek obrazovky, účtenka&#10;&#10;Obsah generovaný pomocí AI může být nesprávný.">
            <a:extLst>
              <a:ext uri="{FF2B5EF4-FFF2-40B4-BE49-F238E27FC236}">
                <a16:creationId xmlns:a16="http://schemas.microsoft.com/office/drawing/2014/main" id="{A2A4219B-17AB-51F3-3C0A-0CB17D772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9" y="5354952"/>
            <a:ext cx="20047611" cy="467993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" grpId="0" animBg="1" advAuto="0"/>
      <p:bldP spid="189" grpId="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co nás čeká v 6. ročníku"/>
          <p:cNvSpPr txBox="1">
            <a:spLocks noGrp="1"/>
          </p:cNvSpPr>
          <p:nvPr>
            <p:ph type="title"/>
          </p:nvPr>
        </p:nvSpPr>
        <p:spPr>
          <a:xfrm>
            <a:off x="1778000" y="378417"/>
            <a:ext cx="20828000" cy="2539104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rPr lang="cs-CZ" dirty="0"/>
              <a:t>STOD6, VÍTKOVICE v Krkonoších</a:t>
            </a:r>
            <a:endParaRPr dirty="0"/>
          </a:p>
        </p:txBody>
      </p:sp>
      <p:sp>
        <p:nvSpPr>
          <p:cNvPr id="253" name="STOD6, Vítkovice v Krkonoších…"/>
          <p:cNvSpPr txBox="1">
            <a:spLocks noGrp="1"/>
          </p:cNvSpPr>
          <p:nvPr>
            <p:ph type="body" idx="1"/>
          </p:nvPr>
        </p:nvSpPr>
        <p:spPr>
          <a:xfrm>
            <a:off x="1771717" y="2834356"/>
            <a:ext cx="20180892" cy="8978527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marL="251461" indent="0" defTabSz="641223">
              <a:lnSpc>
                <a:spcPct val="130000"/>
              </a:lnSpc>
              <a:spcBef>
                <a:spcPts val="0"/>
              </a:spcBef>
              <a:buSzPct val="100000"/>
              <a:buNone/>
              <a:defRPr sz="594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5940" dirty="0">
                <a:sym typeface="Futura"/>
              </a:rPr>
              <a:t>7. 9. – 12. 9. 2025</a:t>
            </a:r>
            <a:endParaRPr dirty="0"/>
          </a:p>
        </p:txBody>
      </p:sp>
      <p:grpSp>
        <p:nvGrpSpPr>
          <p:cNvPr id="257" name="Group"/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254" name="Line"/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55" name="Line"/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56" name="Line"/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261" name="Group"/>
          <p:cNvGrpSpPr/>
          <p:nvPr/>
        </p:nvGrpSpPr>
        <p:grpSpPr>
          <a:xfrm>
            <a:off x="1777999" y="12065000"/>
            <a:ext cx="18161003" cy="254000"/>
            <a:chOff x="0" y="0"/>
            <a:chExt cx="18161001" cy="254000"/>
          </a:xfrm>
        </p:grpSpPr>
        <p:sp>
          <p:nvSpPr>
            <p:cNvPr id="258" name="Line"/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59" name="Line"/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60" name="Line"/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262" name="ZS Malika.jpg" descr="ZS Mal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  <p:pic>
        <p:nvPicPr>
          <p:cNvPr id="4" name="Obrázek 3" descr="Obsah obrázku venku, oblečení, obloha, mrak&#10;&#10;Obsah generovaný pomocí AI může být nesprávný.">
            <a:extLst>
              <a:ext uri="{FF2B5EF4-FFF2-40B4-BE49-F238E27FC236}">
                <a16:creationId xmlns:a16="http://schemas.microsoft.com/office/drawing/2014/main" id="{BC3126EC-BB74-4EA2-7A2F-71B7169BA0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716" y="4237464"/>
            <a:ext cx="9783335" cy="7337501"/>
          </a:xfrm>
          <a:prstGeom prst="rect">
            <a:avLst/>
          </a:prstGeom>
        </p:spPr>
      </p:pic>
      <p:pic>
        <p:nvPicPr>
          <p:cNvPr id="6" name="Obrázek 5" descr="Obsah obrázku venku, mrak, obloha, tráva&#10;&#10;Obsah generovaný pomocí AI může být nesprávný.">
            <a:extLst>
              <a:ext uri="{FF2B5EF4-FFF2-40B4-BE49-F238E27FC236}">
                <a16:creationId xmlns:a16="http://schemas.microsoft.com/office/drawing/2014/main" id="{1907C707-11FC-4859-FB80-394317B5E9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1012" y="2359944"/>
            <a:ext cx="10318595" cy="7738946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2" grpId="0" animBg="1" advAuto="0"/>
      <p:bldP spid="253" grpId="0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" name="Group"/>
          <p:cNvGrpSpPr/>
          <p:nvPr/>
        </p:nvGrpSpPr>
        <p:grpSpPr>
          <a:xfrm>
            <a:off x="16080057" y="7164044"/>
            <a:ext cx="7965513" cy="468971"/>
            <a:chOff x="0" y="0"/>
            <a:chExt cx="18161001" cy="254000"/>
          </a:xfrm>
        </p:grpSpPr>
        <p:sp>
          <p:nvSpPr>
            <p:cNvPr id="156" name="Line"/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7" name="Line"/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8" name="Line"/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9" name="Obrázek 8" descr="Obsah obrázku oblečení, osoba, Lidská tvář, interiér&#10;&#10;Obsah generovaný pomocí AI může být nesprávný.">
            <a:extLst>
              <a:ext uri="{FF2B5EF4-FFF2-40B4-BE49-F238E27FC236}">
                <a16:creationId xmlns:a16="http://schemas.microsoft.com/office/drawing/2014/main" id="{47BC6302-3746-DC39-EEB6-58FC3A257F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0539" y="8171799"/>
            <a:ext cx="8008166" cy="5339188"/>
          </a:xfrm>
          <a:prstGeom prst="rect">
            <a:avLst/>
          </a:prstGeom>
        </p:spPr>
      </p:pic>
      <p:pic>
        <p:nvPicPr>
          <p:cNvPr id="7" name="Obrázek 6" descr="Obsah obrázku oblečení, vánoční stromeček, vánoce, muž&#10;&#10;Obsah generovaný pomocí AI může být nesprávný.">
            <a:extLst>
              <a:ext uri="{FF2B5EF4-FFF2-40B4-BE49-F238E27FC236}">
                <a16:creationId xmlns:a16="http://schemas.microsoft.com/office/drawing/2014/main" id="{5F4B72CB-7EE1-266F-E1A9-0CA4AA05F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403" y="502937"/>
            <a:ext cx="7242232" cy="7810375"/>
          </a:xfrm>
          <a:prstGeom prst="rect">
            <a:avLst/>
          </a:prstGeom>
        </p:spPr>
      </p:pic>
      <p:sp>
        <p:nvSpPr>
          <p:cNvPr id="150" name="školní diář"/>
          <p:cNvSpPr txBox="1">
            <a:spLocks noGrp="1"/>
          </p:cNvSpPr>
          <p:nvPr>
            <p:ph type="title"/>
          </p:nvPr>
        </p:nvSpPr>
        <p:spPr>
          <a:xfrm>
            <a:off x="535259" y="-617183"/>
            <a:ext cx="22070741" cy="3534704"/>
          </a:xfrm>
          <a:prstGeom prst="rect">
            <a:avLst/>
          </a:prstGeom>
        </p:spPr>
        <p:txBody>
          <a:bodyPr/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rPr lang="cs-CZ" dirty="0"/>
              <a:t>Třídní akce</a:t>
            </a:r>
            <a:endParaRPr dirty="0"/>
          </a:p>
        </p:txBody>
      </p:sp>
      <p:sp>
        <p:nvSpPr>
          <p:cNvPr id="151" name="termíny a jiná sdělení…"/>
          <p:cNvSpPr txBox="1">
            <a:spLocks noGrp="1"/>
          </p:cNvSpPr>
          <p:nvPr>
            <p:ph type="body" idx="1"/>
          </p:nvPr>
        </p:nvSpPr>
        <p:spPr>
          <a:xfrm flipH="1">
            <a:off x="15544800" y="691375"/>
            <a:ext cx="9121695" cy="11121509"/>
          </a:xfrm>
          <a:prstGeom prst="rect">
            <a:avLst/>
          </a:prstGeom>
        </p:spPr>
        <p:txBody>
          <a:bodyPr anchor="t"/>
          <a:lstStyle/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Okresní soud</a:t>
            </a:r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Den otevřených dveří</a:t>
            </a:r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Vánoční jarmark</a:t>
            </a:r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Adventní Pardubice</a:t>
            </a:r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dirty="0"/>
          </a:p>
        </p:txBody>
      </p:sp>
      <p:pic>
        <p:nvPicPr>
          <p:cNvPr id="160" name="ZS Malika.jpg" descr="ZS Malik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99461" y="8898682"/>
            <a:ext cx="3525231" cy="3509528"/>
          </a:xfrm>
          <a:prstGeom prst="rect">
            <a:avLst/>
          </a:prstGeom>
          <a:ln w="88900">
            <a:miter lim="400000"/>
          </a:ln>
        </p:spPr>
      </p:pic>
      <p:pic>
        <p:nvPicPr>
          <p:cNvPr id="5" name="Obrázek 4" descr="Obsah obrázku oblečení, Lidská tvář, osoba, boty&#10;&#10;Obsah generovaný pomocí AI může být nesprávný.">
            <a:extLst>
              <a:ext uri="{FF2B5EF4-FFF2-40B4-BE49-F238E27FC236}">
                <a16:creationId xmlns:a16="http://schemas.microsoft.com/office/drawing/2014/main" id="{5C15A2F4-C5A7-1117-0F57-87C1C50147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08" y="6187029"/>
            <a:ext cx="9765278" cy="7323958"/>
          </a:xfrm>
          <a:prstGeom prst="rect">
            <a:avLst/>
          </a:prstGeom>
        </p:spPr>
      </p:pic>
      <p:pic>
        <p:nvPicPr>
          <p:cNvPr id="13" name="Obrázek 12" descr="Obsah obrázku oblečení, osoba, muž, Lidská tvář&#10;&#10;Obsah generovaný pomocí AI může být nesprávný.">
            <a:extLst>
              <a:ext uri="{FF2B5EF4-FFF2-40B4-BE49-F238E27FC236}">
                <a16:creationId xmlns:a16="http://schemas.microsoft.com/office/drawing/2014/main" id="{1EF71901-A569-3562-454F-C39A9571F4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8" y="1948465"/>
            <a:ext cx="8525593" cy="568455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" grpId="0" animBg="1" advAuto="0"/>
      <p:bldP spid="151" grpId="0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hodnocení"/>
          <p:cNvSpPr txBox="1">
            <a:spLocks noGrp="1"/>
          </p:cNvSpPr>
          <p:nvPr>
            <p:ph type="title"/>
          </p:nvPr>
        </p:nvSpPr>
        <p:spPr>
          <a:xfrm>
            <a:off x="1778000" y="378417"/>
            <a:ext cx="20828000" cy="2539104"/>
          </a:xfrm>
          <a:prstGeom prst="rect">
            <a:avLst/>
          </a:prstGeom>
        </p:spPr>
        <p:txBody>
          <a:bodyPr/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t>hodnocení</a:t>
            </a:r>
          </a:p>
        </p:txBody>
      </p:sp>
      <p:sp>
        <p:nvSpPr>
          <p:cNvPr id="202" name="elektronická žákovská kniha…"/>
          <p:cNvSpPr txBox="1">
            <a:spLocks noGrp="1"/>
          </p:cNvSpPr>
          <p:nvPr>
            <p:ph type="body" idx="1"/>
          </p:nvPr>
        </p:nvSpPr>
        <p:spPr>
          <a:xfrm>
            <a:off x="1771717" y="3547741"/>
            <a:ext cx="20180892" cy="8265142"/>
          </a:xfrm>
          <a:prstGeom prst="rect">
            <a:avLst/>
          </a:prstGeom>
        </p:spPr>
        <p:txBody>
          <a:bodyPr anchor="t"/>
          <a:lstStyle/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dirty="0" err="1"/>
              <a:t>elektronická</a:t>
            </a:r>
            <a:r>
              <a:rPr dirty="0"/>
              <a:t> </a:t>
            </a:r>
            <a:r>
              <a:rPr dirty="0" err="1"/>
              <a:t>žákovská</a:t>
            </a:r>
            <a:r>
              <a:rPr dirty="0"/>
              <a:t> </a:t>
            </a:r>
            <a:r>
              <a:rPr dirty="0" err="1"/>
              <a:t>kniha</a:t>
            </a:r>
            <a:r>
              <a:rPr lang="cs-CZ" dirty="0"/>
              <a:t> - Bakaláři</a:t>
            </a:r>
            <a:endParaRPr dirty="0"/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dirty="0"/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dirty="0"/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dirty="0" err="1"/>
              <a:t>možnosti</a:t>
            </a:r>
            <a:r>
              <a:rPr dirty="0"/>
              <a:t> </a:t>
            </a:r>
            <a:r>
              <a:rPr dirty="0" err="1"/>
              <a:t>oprav</a:t>
            </a:r>
            <a:r>
              <a:rPr lang="cs-CZ" dirty="0"/>
              <a:t> testů</a:t>
            </a:r>
            <a:endParaRPr dirty="0"/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dirty="0" err="1"/>
              <a:t>hodnocení</a:t>
            </a:r>
            <a:r>
              <a:rPr dirty="0"/>
              <a:t> </a:t>
            </a:r>
            <a:r>
              <a:rPr dirty="0" err="1"/>
              <a:t>přístupu</a:t>
            </a:r>
            <a:r>
              <a:rPr dirty="0"/>
              <a:t> </a:t>
            </a:r>
            <a:r>
              <a:rPr dirty="0" err="1"/>
              <a:t>ke</a:t>
            </a:r>
            <a:r>
              <a:rPr dirty="0"/>
              <a:t> </a:t>
            </a:r>
            <a:r>
              <a:rPr dirty="0" err="1"/>
              <a:t>vzdělání</a:t>
            </a:r>
            <a:endParaRPr dirty="0"/>
          </a:p>
        </p:txBody>
      </p:sp>
      <p:grpSp>
        <p:nvGrpSpPr>
          <p:cNvPr id="206" name="Group"/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203" name="Line"/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4" name="Line"/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5" name="Line"/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210" name="Group"/>
          <p:cNvGrpSpPr/>
          <p:nvPr/>
        </p:nvGrpSpPr>
        <p:grpSpPr>
          <a:xfrm>
            <a:off x="1777999" y="12065000"/>
            <a:ext cx="18161003" cy="254000"/>
            <a:chOff x="0" y="0"/>
            <a:chExt cx="18161001" cy="254000"/>
          </a:xfrm>
        </p:grpSpPr>
        <p:sp>
          <p:nvSpPr>
            <p:cNvPr id="207" name="Line"/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8" name="Line"/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9" name="Line"/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211" name="ZS Malika.jpg" descr="ZS Mal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  <p:grpSp>
        <p:nvGrpSpPr>
          <p:cNvPr id="214" name="vložený-obrázek.png"/>
          <p:cNvGrpSpPr/>
          <p:nvPr/>
        </p:nvGrpSpPr>
        <p:grpSpPr>
          <a:xfrm>
            <a:off x="2746085" y="5229905"/>
            <a:ext cx="18224503" cy="1507570"/>
            <a:chOff x="0" y="0"/>
            <a:chExt cx="18224501" cy="1507568"/>
          </a:xfrm>
        </p:grpSpPr>
        <p:pic>
          <p:nvPicPr>
            <p:cNvPr id="213" name="vložený-obrázek.png" descr="vložený-obrázek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750" y="31750"/>
              <a:ext cx="18161002" cy="1444069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12" name="vložený-obrázek.png" descr="vložený-obrázek.png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8224502" cy="1507569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0" animBg="1" advAuto="0"/>
      <p:bldP spid="202" grpId="0" animBg="1" advAuto="0"/>
      <p:bldP spid="214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"/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216" name="Line"/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7" name="Line"/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8" name="Line"/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223" name="Group"/>
          <p:cNvGrpSpPr/>
          <p:nvPr/>
        </p:nvGrpSpPr>
        <p:grpSpPr>
          <a:xfrm>
            <a:off x="1777999" y="12065000"/>
            <a:ext cx="18161003" cy="254000"/>
            <a:chOff x="0" y="0"/>
            <a:chExt cx="18161001" cy="254000"/>
          </a:xfrm>
        </p:grpSpPr>
        <p:sp>
          <p:nvSpPr>
            <p:cNvPr id="220" name="Line"/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1" name="Line"/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2" name="Line"/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224" name="ZS Malika.jpg" descr="ZS Mal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  <p:pic>
        <p:nvPicPr>
          <p:cNvPr id="225" name="vložený-obrázek.png" descr="vložený-obráze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2551" y="466719"/>
            <a:ext cx="16291900" cy="10771505"/>
          </a:xfrm>
          <a:prstGeom prst="rect">
            <a:avLst/>
          </a:prstGeom>
          <a:ln w="889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konzultační dny"/>
          <p:cNvSpPr txBox="1">
            <a:spLocks noGrp="1"/>
          </p:cNvSpPr>
          <p:nvPr>
            <p:ph type="title"/>
          </p:nvPr>
        </p:nvSpPr>
        <p:spPr>
          <a:xfrm>
            <a:off x="1778000" y="0"/>
            <a:ext cx="20828000" cy="2917521"/>
          </a:xfrm>
          <a:prstGeom prst="rect">
            <a:avLst/>
          </a:prstGeom>
        </p:spPr>
        <p:txBody>
          <a:bodyPr/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rPr dirty="0" err="1"/>
              <a:t>konzultační</a:t>
            </a:r>
            <a:r>
              <a:rPr dirty="0"/>
              <a:t> </a:t>
            </a:r>
            <a:r>
              <a:rPr dirty="0" err="1"/>
              <a:t>dny</a:t>
            </a:r>
            <a:endParaRPr dirty="0"/>
          </a:p>
        </p:txBody>
      </p:sp>
      <p:sp>
        <p:nvSpPr>
          <p:cNvPr id="265" name="je nutná společná účast rodiče i žáka…"/>
          <p:cNvSpPr txBox="1">
            <a:spLocks noGrp="1"/>
          </p:cNvSpPr>
          <p:nvPr>
            <p:ph type="body" idx="1"/>
          </p:nvPr>
        </p:nvSpPr>
        <p:spPr>
          <a:xfrm>
            <a:off x="1605779" y="2252548"/>
            <a:ext cx="20346832" cy="10064220"/>
          </a:xfrm>
          <a:prstGeom prst="rect">
            <a:avLst/>
          </a:prstGeom>
        </p:spPr>
        <p:txBody>
          <a:bodyPr anchor="t">
            <a:normAutofit lnSpcReduction="10000"/>
          </a:bodyPr>
          <a:lstStyle/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sz="6500" dirty="0" err="1"/>
              <a:t>termíny</a:t>
            </a:r>
            <a:r>
              <a:rPr sz="6500" dirty="0"/>
              <a:t> </a:t>
            </a:r>
            <a:r>
              <a:rPr sz="6500" dirty="0" err="1"/>
              <a:t>na</a:t>
            </a:r>
            <a:r>
              <a:rPr sz="6500" dirty="0"/>
              <a:t> </a:t>
            </a:r>
            <a:r>
              <a:rPr sz="6500" dirty="0" err="1"/>
              <a:t>webu</a:t>
            </a:r>
            <a:r>
              <a:rPr lang="cs-CZ" sz="6500" dirty="0"/>
              <a:t> a</a:t>
            </a:r>
            <a:r>
              <a:rPr sz="6500" dirty="0"/>
              <a:t> v </a:t>
            </a:r>
            <a:r>
              <a:rPr sz="6500" dirty="0" err="1"/>
              <a:t>diáři</a:t>
            </a:r>
            <a:r>
              <a:rPr sz="6500" dirty="0"/>
              <a:t> </a:t>
            </a:r>
            <a:endParaRPr lang="cs-CZ" sz="6500" dirty="0"/>
          </a:p>
          <a:p>
            <a:pPr marL="254000" indent="0">
              <a:lnSpc>
                <a:spcPct val="130000"/>
              </a:lnSpc>
              <a:spcBef>
                <a:spcPts val="0"/>
              </a:spcBef>
              <a:buSzPct val="100000"/>
              <a:buNone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sz="6500" dirty="0"/>
          </a:p>
          <a:p>
            <a:pPr marL="2540000" lvl="2" indent="-1016000">
              <a:lnSpc>
                <a:spcPct val="130000"/>
              </a:lnSpc>
              <a:spcBef>
                <a:spcPts val="0"/>
              </a:spcBef>
              <a:buSzPct val="100000"/>
              <a:buChar char="‣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dirty="0">
                <a:sym typeface="Futura"/>
              </a:rPr>
              <a:t>17.-18. března 2026 </a:t>
            </a:r>
          </a:p>
          <a:p>
            <a:pPr marL="2540000" lvl="2" indent="-1016000">
              <a:lnSpc>
                <a:spcPct val="130000"/>
              </a:lnSpc>
              <a:spcBef>
                <a:spcPts val="0"/>
              </a:spcBef>
              <a:buSzPct val="100000"/>
              <a:buChar char="‣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dirty="0">
                <a:sym typeface="Futura"/>
              </a:rPr>
              <a:t>19. května 2026</a:t>
            </a:r>
          </a:p>
          <a:p>
            <a:pPr marL="1524000" lvl="2" indent="0">
              <a:lnSpc>
                <a:spcPct val="130000"/>
              </a:lnSpc>
              <a:spcBef>
                <a:spcPts val="0"/>
              </a:spcBef>
              <a:buSzPct val="100000"/>
              <a:buNone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  <a:p>
            <a:pPr marL="0" indent="0">
              <a:lnSpc>
                <a:spcPct val="130000"/>
              </a:lnSpc>
              <a:spcBef>
                <a:spcPts val="0"/>
              </a:spcBef>
              <a:buSzPct val="100000"/>
              <a:buNone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5800" dirty="0">
                <a:sym typeface="Futura"/>
              </a:rPr>
              <a:t>Před konzultačním dnem budou vždy rodiče a žáci informováni, prostřednictvím elektronické žákovské knížky, zda a v kterých předmětech je jejich účast na konzultaci nutná.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SzPct val="100000"/>
              <a:buNone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</p:txBody>
      </p:sp>
      <p:grpSp>
        <p:nvGrpSpPr>
          <p:cNvPr id="269" name="Group"/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266" name="Line"/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67" name="Line"/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68" name="Line"/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273" name="Group"/>
          <p:cNvGrpSpPr/>
          <p:nvPr/>
        </p:nvGrpSpPr>
        <p:grpSpPr>
          <a:xfrm>
            <a:off x="1777999" y="12065000"/>
            <a:ext cx="18161003" cy="254000"/>
            <a:chOff x="0" y="0"/>
            <a:chExt cx="18161001" cy="254000"/>
          </a:xfrm>
        </p:grpSpPr>
        <p:sp>
          <p:nvSpPr>
            <p:cNvPr id="270" name="Line"/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71" name="Line"/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72" name="Line"/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274" name="ZS Malika.jpg" descr="ZS Mal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" grpId="0" animBg="1" advAuto="0"/>
      <p:bldP spid="265" grpId="0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další důležité termíny"/>
          <p:cNvSpPr txBox="1">
            <a:spLocks noGrp="1"/>
          </p:cNvSpPr>
          <p:nvPr>
            <p:ph type="title"/>
          </p:nvPr>
        </p:nvSpPr>
        <p:spPr>
          <a:xfrm>
            <a:off x="1778000" y="378417"/>
            <a:ext cx="20828000" cy="2539104"/>
          </a:xfrm>
          <a:prstGeom prst="rect">
            <a:avLst/>
          </a:prstGeom>
        </p:spPr>
        <p:txBody>
          <a:bodyPr/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rPr lang="cs-CZ" dirty="0"/>
              <a:t>Plánované akce</a:t>
            </a:r>
            <a:endParaRPr dirty="0"/>
          </a:p>
        </p:txBody>
      </p:sp>
      <p:sp>
        <p:nvSpPr>
          <p:cNvPr id="277" name="Den otevřených dveří 2. prosince 2023…"/>
          <p:cNvSpPr txBox="1">
            <a:spLocks noGrp="1"/>
          </p:cNvSpPr>
          <p:nvPr>
            <p:ph type="body" idx="1"/>
          </p:nvPr>
        </p:nvSpPr>
        <p:spPr>
          <a:xfrm>
            <a:off x="1905000" y="2587088"/>
            <a:ext cx="20047609" cy="9225796"/>
          </a:xfrm>
          <a:prstGeom prst="rect">
            <a:avLst/>
          </a:prstGeom>
        </p:spPr>
        <p:txBody>
          <a:bodyPr anchor="t">
            <a:normAutofit fontScale="92500" lnSpcReduction="20000"/>
          </a:bodyPr>
          <a:lstStyle/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Celoškolní projekt </a:t>
            </a:r>
            <a:r>
              <a:rPr lang="cs-CZ" b="1" dirty="0"/>
              <a:t>22. – 24. 4. 2026 </a:t>
            </a:r>
            <a:r>
              <a:rPr lang="cs-CZ" dirty="0"/>
              <a:t>– ve škole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STOD ORKAMA </a:t>
            </a:r>
            <a:r>
              <a:rPr lang="cs-CZ" b="1" dirty="0"/>
              <a:t>25. – 26. 5. 2026 </a:t>
            </a:r>
            <a:r>
              <a:rPr lang="cs-CZ" dirty="0"/>
              <a:t>– Seč Kemp u Letadla</a:t>
            </a:r>
            <a:br>
              <a:rPr lang="cs-CZ" dirty="0"/>
            </a:br>
            <a:r>
              <a:rPr lang="cs-CZ" dirty="0"/>
              <a:t>- dostatek náhradního oblečení, pevné boty, spacák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Cyklistický den </a:t>
            </a:r>
            <a:r>
              <a:rPr lang="cs-CZ" b="1" dirty="0"/>
              <a:t>(červen) </a:t>
            </a:r>
            <a:r>
              <a:rPr lang="cs-CZ" dirty="0"/>
              <a:t>– vlastní seřízené kolo (kolo případně lze zapůjčit např.: </a:t>
            </a:r>
            <a:r>
              <a:rPr lang="cs-CZ" dirty="0">
                <a:hlinkClick r:id="rId2"/>
              </a:rPr>
              <a:t>www.pujcovna-duha.cz</a:t>
            </a:r>
            <a:r>
              <a:rPr lang="cs-CZ" dirty="0"/>
              <a:t> p. Šeda</a:t>
            </a:r>
          </a:p>
          <a:p>
            <a:pPr marL="254000" indent="0">
              <a:lnSpc>
                <a:spcPct val="130000"/>
              </a:lnSpc>
              <a:spcBef>
                <a:spcPts val="0"/>
              </a:spcBef>
              <a:buSzPct val="100000"/>
              <a:buNone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V 7. ročníku proběhne lyžařský kurz (cca 7000,-Kč)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  <a:p>
            <a:pPr marL="254000" indent="0">
              <a:lnSpc>
                <a:spcPct val="130000"/>
              </a:lnSpc>
              <a:spcBef>
                <a:spcPts val="0"/>
              </a:spcBef>
              <a:buSzPct val="100000"/>
              <a:buNone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dirty="0"/>
          </a:p>
        </p:txBody>
      </p:sp>
      <p:grpSp>
        <p:nvGrpSpPr>
          <p:cNvPr id="281" name="Group"/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278" name="Line"/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79" name="Line"/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80" name="Line"/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285" name="Group"/>
          <p:cNvGrpSpPr/>
          <p:nvPr/>
        </p:nvGrpSpPr>
        <p:grpSpPr>
          <a:xfrm>
            <a:off x="1777999" y="12065000"/>
            <a:ext cx="18161003" cy="254000"/>
            <a:chOff x="0" y="0"/>
            <a:chExt cx="18161001" cy="254000"/>
          </a:xfrm>
        </p:grpSpPr>
        <p:sp>
          <p:nvSpPr>
            <p:cNvPr id="282" name="Line"/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83" name="Line"/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84" name="Line"/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286" name="ZS Malika.jpg" descr="ZS Mali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" grpId="0" animBg="1" advAuto="0"/>
      <p:bldP spid="277" grpId="0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5196F-F64E-076B-6AD9-FAF9EABB3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další důležité termíny">
            <a:extLst>
              <a:ext uri="{FF2B5EF4-FFF2-40B4-BE49-F238E27FC236}">
                <a16:creationId xmlns:a16="http://schemas.microsoft.com/office/drawing/2014/main" id="{215E1F1D-0B43-2F87-C86E-3B14E0F4E94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78000" y="0"/>
            <a:ext cx="20828000" cy="2917521"/>
          </a:xfrm>
          <a:prstGeom prst="rect">
            <a:avLst/>
          </a:prstGeom>
        </p:spPr>
        <p:txBody>
          <a:bodyPr/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rPr lang="cs-CZ" dirty="0"/>
              <a:t>T</a:t>
            </a:r>
            <a:r>
              <a:rPr dirty="0" err="1"/>
              <a:t>ermíny</a:t>
            </a:r>
            <a:r>
              <a:rPr lang="cs-CZ" dirty="0"/>
              <a:t> PRÁZDNIN v roce 2026</a:t>
            </a:r>
            <a:endParaRPr dirty="0"/>
          </a:p>
        </p:txBody>
      </p:sp>
      <p:sp>
        <p:nvSpPr>
          <p:cNvPr id="277" name="Den otevřených dveří 2. prosince 2023…">
            <a:extLst>
              <a:ext uri="{FF2B5EF4-FFF2-40B4-BE49-F238E27FC236}">
                <a16:creationId xmlns:a16="http://schemas.microsoft.com/office/drawing/2014/main" id="{368BF063-8A54-2801-3DC9-B5BBF4C9BE7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771717" y="2410102"/>
            <a:ext cx="20180892" cy="9906666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Pololetní prázdniny: 30. 1. 2026</a:t>
            </a:r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Jarní prázdniny: 9. 2. 2026 – 15. 2. 2026</a:t>
            </a:r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Velikonoční prázdniny: 2. 4. 2026</a:t>
            </a:r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Druhé pololetí bude ukončeno 30. 6. 2026</a:t>
            </a:r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  <a:p>
            <a:pPr marL="254000" indent="0">
              <a:lnSpc>
                <a:spcPct val="130000"/>
              </a:lnSpc>
              <a:spcBef>
                <a:spcPts val="0"/>
              </a:spcBef>
              <a:buSzPct val="100000"/>
              <a:buNone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  <a:p>
            <a:pPr marL="1111250" indent="-857250">
              <a:lnSpc>
                <a:spcPct val="13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Jarní prázdniny 2026/2027: 15.2.2027 – 21.2.2027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dirty="0"/>
          </a:p>
        </p:txBody>
      </p:sp>
      <p:grpSp>
        <p:nvGrpSpPr>
          <p:cNvPr id="281" name="Group">
            <a:extLst>
              <a:ext uri="{FF2B5EF4-FFF2-40B4-BE49-F238E27FC236}">
                <a16:creationId xmlns:a16="http://schemas.microsoft.com/office/drawing/2014/main" id="{6BF4995F-FEA8-DA19-3C33-9C558E5219E8}"/>
              </a:ext>
            </a:extLst>
          </p:cNvPr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278" name="Line">
              <a:extLst>
                <a:ext uri="{FF2B5EF4-FFF2-40B4-BE49-F238E27FC236}">
                  <a16:creationId xmlns:a16="http://schemas.microsoft.com/office/drawing/2014/main" id="{F78CE8F9-6FEC-3370-97F4-7EBED706601D}"/>
                </a:ext>
              </a:extLst>
            </p:cNvPr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79" name="Line">
              <a:extLst>
                <a:ext uri="{FF2B5EF4-FFF2-40B4-BE49-F238E27FC236}">
                  <a16:creationId xmlns:a16="http://schemas.microsoft.com/office/drawing/2014/main" id="{9FB39CDC-488B-C6C0-4349-FCF1EB368D77}"/>
                </a:ext>
              </a:extLst>
            </p:cNvPr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80" name="Line">
              <a:extLst>
                <a:ext uri="{FF2B5EF4-FFF2-40B4-BE49-F238E27FC236}">
                  <a16:creationId xmlns:a16="http://schemas.microsoft.com/office/drawing/2014/main" id="{93C260F9-5EBB-5247-2FCB-0535DA734A59}"/>
                </a:ext>
              </a:extLst>
            </p:cNvPr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285" name="Group">
            <a:extLst>
              <a:ext uri="{FF2B5EF4-FFF2-40B4-BE49-F238E27FC236}">
                <a16:creationId xmlns:a16="http://schemas.microsoft.com/office/drawing/2014/main" id="{85690CDF-2509-2E05-551A-7FC60B7F37AD}"/>
              </a:ext>
            </a:extLst>
          </p:cNvPr>
          <p:cNvGrpSpPr/>
          <p:nvPr/>
        </p:nvGrpSpPr>
        <p:grpSpPr>
          <a:xfrm>
            <a:off x="1777999" y="12065000"/>
            <a:ext cx="18161003" cy="254000"/>
            <a:chOff x="0" y="0"/>
            <a:chExt cx="18161001" cy="254000"/>
          </a:xfrm>
        </p:grpSpPr>
        <p:sp>
          <p:nvSpPr>
            <p:cNvPr id="282" name="Line">
              <a:extLst>
                <a:ext uri="{FF2B5EF4-FFF2-40B4-BE49-F238E27FC236}">
                  <a16:creationId xmlns:a16="http://schemas.microsoft.com/office/drawing/2014/main" id="{D3C494D9-54F3-47F1-2FC1-7956FCE7E8CF}"/>
                </a:ext>
              </a:extLst>
            </p:cNvPr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83" name="Line">
              <a:extLst>
                <a:ext uri="{FF2B5EF4-FFF2-40B4-BE49-F238E27FC236}">
                  <a16:creationId xmlns:a16="http://schemas.microsoft.com/office/drawing/2014/main" id="{97462D66-E04F-B8AF-7F52-FE033FF2518B}"/>
                </a:ext>
              </a:extLst>
            </p:cNvPr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84" name="Line">
              <a:extLst>
                <a:ext uri="{FF2B5EF4-FFF2-40B4-BE49-F238E27FC236}">
                  <a16:creationId xmlns:a16="http://schemas.microsoft.com/office/drawing/2014/main" id="{A3B1C0CF-AA4F-DD04-6A85-41D66865DB6A}"/>
                </a:ext>
              </a:extLst>
            </p:cNvPr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286" name="ZS Malika.jpg" descr="ZS Malika.jpg">
            <a:extLst>
              <a:ext uri="{FF2B5EF4-FFF2-40B4-BE49-F238E27FC236}">
                <a16:creationId xmlns:a16="http://schemas.microsoft.com/office/drawing/2014/main" id="{2BD9A3E5-C9D6-2618-0A82-98252057AB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61024083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" grpId="0" animBg="1" advAuto="0"/>
      <p:bldP spid="277" grpId="0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platby"/>
          <p:cNvSpPr txBox="1">
            <a:spLocks noGrp="1"/>
          </p:cNvSpPr>
          <p:nvPr>
            <p:ph type="title"/>
          </p:nvPr>
        </p:nvSpPr>
        <p:spPr>
          <a:xfrm>
            <a:off x="1605776" y="0"/>
            <a:ext cx="21000224" cy="2487271"/>
          </a:xfrm>
          <a:prstGeom prst="rect">
            <a:avLst/>
          </a:prstGeom>
        </p:spPr>
        <p:txBody>
          <a:bodyPr/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rPr dirty="0" err="1"/>
              <a:t>platby</a:t>
            </a:r>
            <a:r>
              <a:rPr lang="cs-CZ" dirty="0"/>
              <a:t> NA TŘÍDNÍ ÚČET - QR KÓD</a:t>
            </a:r>
            <a:endParaRPr dirty="0"/>
          </a:p>
        </p:txBody>
      </p:sp>
      <p:grpSp>
        <p:nvGrpSpPr>
          <p:cNvPr id="304" name="Group"/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301" name="Line"/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02" name="Line"/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03" name="Line"/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308" name="Group"/>
          <p:cNvGrpSpPr/>
          <p:nvPr/>
        </p:nvGrpSpPr>
        <p:grpSpPr>
          <a:xfrm>
            <a:off x="1826230" y="12316769"/>
            <a:ext cx="18161003" cy="254000"/>
            <a:chOff x="0" y="0"/>
            <a:chExt cx="18161001" cy="254000"/>
          </a:xfrm>
        </p:grpSpPr>
        <p:sp>
          <p:nvSpPr>
            <p:cNvPr id="305" name="Line"/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06" name="Line"/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07" name="Line"/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309" name="ZS Malika.jpg" descr="ZS Mal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  <p:pic>
        <p:nvPicPr>
          <p:cNvPr id="3" name="Obrázek 2" descr="Obsah obrázku vzor, čtverec, umění, pixel&#10;&#10;Obsah generovaný pomocí AI může být nesprávný.">
            <a:extLst>
              <a:ext uri="{FF2B5EF4-FFF2-40B4-BE49-F238E27FC236}">
                <a16:creationId xmlns:a16="http://schemas.microsoft.com/office/drawing/2014/main" id="{B95B1192-94C3-1FB8-B5C8-5F145C315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9196" y="5654965"/>
            <a:ext cx="6534805" cy="653480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A0B167F2-59A0-0786-7C63-45BC880632A3}"/>
              </a:ext>
            </a:extLst>
          </p:cNvPr>
          <p:cNvSpPr txBox="1"/>
          <p:nvPr/>
        </p:nvSpPr>
        <p:spPr>
          <a:xfrm>
            <a:off x="1360449" y="2675381"/>
            <a:ext cx="19467535" cy="1076589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254000">
              <a:lnSpc>
                <a:spcPct val="130000"/>
              </a:lnSpc>
              <a:spcBef>
                <a:spcPts val="0"/>
              </a:spcBef>
              <a:buSzPct val="100000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Pro platby na třídní účet lze použít QR kód níže.</a:t>
            </a:r>
          </a:p>
          <a:p>
            <a:pPr marL="254000">
              <a:lnSpc>
                <a:spcPct val="130000"/>
              </a:lnSpc>
              <a:spcBef>
                <a:spcPts val="0"/>
              </a:spcBef>
              <a:buSzPct val="100000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b="1" dirty="0"/>
              <a:t>Nezapomeňte vyplnit:</a:t>
            </a:r>
          </a:p>
          <a:p>
            <a:pPr marL="1270000" indent="-1016000" algn="l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Správnou částku (přednastavena 1,- Kč)</a:t>
            </a:r>
          </a:p>
          <a:p>
            <a:pPr marL="1270000" indent="-1016000" algn="l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Variabilní symbol (ev. číslo žáka)</a:t>
            </a:r>
          </a:p>
          <a:p>
            <a:pPr marL="1270000" indent="-1016000" algn="l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Do zprávy pro příjemce uveďte </a:t>
            </a:r>
            <a:br>
              <a:rPr lang="cs-CZ" dirty="0"/>
            </a:br>
            <a:r>
              <a:rPr lang="cs-CZ" dirty="0"/>
              <a:t>jméno dítěte a účel platby.</a:t>
            </a:r>
          </a:p>
          <a:p>
            <a:pPr marL="254000" algn="l">
              <a:lnSpc>
                <a:spcPct val="130000"/>
              </a:lnSpc>
              <a:spcBef>
                <a:spcPts val="0"/>
              </a:spcBef>
              <a:buSzPct val="100000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  <a:p>
            <a:pPr marL="254000" algn="l">
              <a:lnSpc>
                <a:spcPct val="130000"/>
              </a:lnSpc>
              <a:spcBef>
                <a:spcPts val="0"/>
              </a:spcBef>
              <a:buSzPct val="100000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			Číslo účtu: 221513037/0600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" grpId="0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ADDFF9-FCAF-84E8-53C1-32169DEC1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různé">
            <a:extLst>
              <a:ext uri="{FF2B5EF4-FFF2-40B4-BE49-F238E27FC236}">
                <a16:creationId xmlns:a16="http://schemas.microsoft.com/office/drawing/2014/main" id="{B1557815-9AD6-AD7A-1A60-C93A485D92D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9865" y="0"/>
            <a:ext cx="22926901" cy="2917521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rPr lang="cs-CZ" sz="8000" dirty="0"/>
              <a:t>Volby do školské rady – změna termínu</a:t>
            </a:r>
            <a:endParaRPr sz="8000" dirty="0"/>
          </a:p>
        </p:txBody>
      </p:sp>
      <p:sp>
        <p:nvSpPr>
          <p:cNvPr id="315" name="týdenní plán…">
            <a:extLst>
              <a:ext uri="{FF2B5EF4-FFF2-40B4-BE49-F238E27FC236}">
                <a16:creationId xmlns:a16="http://schemas.microsoft.com/office/drawing/2014/main" id="{3920AEE1-E9A2-6B5A-C987-961BE9DC5E3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771718" y="2252554"/>
            <a:ext cx="20180892" cy="9560330"/>
          </a:xfrm>
          <a:prstGeom prst="rect">
            <a:avLst/>
          </a:prstGeom>
        </p:spPr>
        <p:txBody>
          <a:bodyPr anchor="t">
            <a:normAutofit fontScale="92500" lnSpcReduction="10000"/>
          </a:bodyPr>
          <a:lstStyle/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b="1" dirty="0">
                <a:sym typeface="Futura"/>
              </a:rPr>
              <a:t>V pondělí 23. února 2026 od 14 do 18 hodin proběhnou volby do školské rady.</a:t>
            </a:r>
            <a:endParaRPr lang="cs-CZ" sz="6000" dirty="0">
              <a:sym typeface="Futura"/>
            </a:endParaRP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dirty="0">
                <a:sym typeface="Futura"/>
              </a:rPr>
              <a:t>Návrhy kandidátů lze podat </a:t>
            </a:r>
            <a:r>
              <a:rPr lang="cs-CZ" sz="6000" b="1" dirty="0">
                <a:sym typeface="Futura"/>
              </a:rPr>
              <a:t>do pátku 13. února 2026 </a:t>
            </a:r>
            <a:r>
              <a:rPr lang="cs-CZ" sz="6000" dirty="0">
                <a:sym typeface="Futura"/>
              </a:rPr>
              <a:t>osobně, telefonicky nebo e-mailem u zástupce ředitelky školy Romana </a:t>
            </a:r>
            <a:r>
              <a:rPr lang="cs-CZ" sz="6000" dirty="0" err="1">
                <a:sym typeface="Futura"/>
              </a:rPr>
              <a:t>Anýže</a:t>
            </a:r>
            <a:r>
              <a:rPr lang="cs-CZ" sz="6000" dirty="0">
                <a:sym typeface="Futura"/>
              </a:rPr>
              <a:t>. 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b="1" dirty="0">
                <a:sym typeface="Futura"/>
              </a:rPr>
              <a:t>V pondělí 16. února 2026</a:t>
            </a:r>
            <a:r>
              <a:rPr lang="cs-CZ" sz="6000" dirty="0">
                <a:sym typeface="Futura"/>
              </a:rPr>
              <a:t> budou na webu školy zveřejněna jména kandidátů.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dirty="0">
                <a:sym typeface="Futura"/>
              </a:rPr>
              <a:t>Kompletní informace na webu školy – </a:t>
            </a:r>
            <a:r>
              <a:rPr lang="cs-CZ" sz="6000" b="1" dirty="0">
                <a:sym typeface="Futura"/>
              </a:rPr>
              <a:t>www.zsmalika.cz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sz="6000" dirty="0">
              <a:sym typeface="Futura"/>
            </a:endParaRPr>
          </a:p>
        </p:txBody>
      </p:sp>
      <p:grpSp>
        <p:nvGrpSpPr>
          <p:cNvPr id="319" name="Group">
            <a:extLst>
              <a:ext uri="{FF2B5EF4-FFF2-40B4-BE49-F238E27FC236}">
                <a16:creationId xmlns:a16="http://schemas.microsoft.com/office/drawing/2014/main" id="{8F4F9568-C5EE-AEF3-2C97-0E131039E7F5}"/>
              </a:ext>
            </a:extLst>
          </p:cNvPr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316" name="Line">
              <a:extLst>
                <a:ext uri="{FF2B5EF4-FFF2-40B4-BE49-F238E27FC236}">
                  <a16:creationId xmlns:a16="http://schemas.microsoft.com/office/drawing/2014/main" id="{47CCD60C-8ED2-394E-771D-DC8FA61D5ECB}"/>
                </a:ext>
              </a:extLst>
            </p:cNvPr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17" name="Line">
              <a:extLst>
                <a:ext uri="{FF2B5EF4-FFF2-40B4-BE49-F238E27FC236}">
                  <a16:creationId xmlns:a16="http://schemas.microsoft.com/office/drawing/2014/main" id="{05836708-0971-9937-5ABC-25970E32CAB6}"/>
                </a:ext>
              </a:extLst>
            </p:cNvPr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18" name="Line">
              <a:extLst>
                <a:ext uri="{FF2B5EF4-FFF2-40B4-BE49-F238E27FC236}">
                  <a16:creationId xmlns:a16="http://schemas.microsoft.com/office/drawing/2014/main" id="{F1F89149-F1D5-2F21-1BF7-72B5348C2617}"/>
                </a:ext>
              </a:extLst>
            </p:cNvPr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323" name="Group">
            <a:extLst>
              <a:ext uri="{FF2B5EF4-FFF2-40B4-BE49-F238E27FC236}">
                <a16:creationId xmlns:a16="http://schemas.microsoft.com/office/drawing/2014/main" id="{67B21C21-F944-9F73-6160-39ED9CC4B4A9}"/>
              </a:ext>
            </a:extLst>
          </p:cNvPr>
          <p:cNvGrpSpPr/>
          <p:nvPr/>
        </p:nvGrpSpPr>
        <p:grpSpPr>
          <a:xfrm>
            <a:off x="1777999" y="12065000"/>
            <a:ext cx="18161003" cy="254000"/>
            <a:chOff x="0" y="0"/>
            <a:chExt cx="18161001" cy="254000"/>
          </a:xfrm>
        </p:grpSpPr>
        <p:sp>
          <p:nvSpPr>
            <p:cNvPr id="320" name="Line">
              <a:extLst>
                <a:ext uri="{FF2B5EF4-FFF2-40B4-BE49-F238E27FC236}">
                  <a16:creationId xmlns:a16="http://schemas.microsoft.com/office/drawing/2014/main" id="{F2F476B3-1709-7C48-D26D-8C2B39FDBCDE}"/>
                </a:ext>
              </a:extLst>
            </p:cNvPr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21" name="Line">
              <a:extLst>
                <a:ext uri="{FF2B5EF4-FFF2-40B4-BE49-F238E27FC236}">
                  <a16:creationId xmlns:a16="http://schemas.microsoft.com/office/drawing/2014/main" id="{AC2BE7AF-7D7A-6F0C-8AFF-E31C888622AF}"/>
                </a:ext>
              </a:extLst>
            </p:cNvPr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22" name="Line">
              <a:extLst>
                <a:ext uri="{FF2B5EF4-FFF2-40B4-BE49-F238E27FC236}">
                  <a16:creationId xmlns:a16="http://schemas.microsoft.com/office/drawing/2014/main" id="{5EFB4794-2818-E473-552C-24EF5A69E1A7}"/>
                </a:ext>
              </a:extLst>
            </p:cNvPr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324" name="ZS Malika.jpg" descr="ZS Malika.jpg">
            <a:extLst>
              <a:ext uri="{FF2B5EF4-FFF2-40B4-BE49-F238E27FC236}">
                <a16:creationId xmlns:a16="http://schemas.microsoft.com/office/drawing/2014/main" id="{133D7AA5-8CDF-6FDE-8F32-30F3C657F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076114420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4" grpId="0" animBg="1" advAuto="0"/>
      <p:bldP spid="315" grpId="0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různé"/>
          <p:cNvSpPr txBox="1">
            <a:spLocks noGrp="1"/>
          </p:cNvSpPr>
          <p:nvPr>
            <p:ph type="title"/>
          </p:nvPr>
        </p:nvSpPr>
        <p:spPr>
          <a:xfrm>
            <a:off x="1778000" y="0"/>
            <a:ext cx="20828000" cy="2917521"/>
          </a:xfrm>
          <a:prstGeom prst="rect">
            <a:avLst/>
          </a:prstGeom>
        </p:spPr>
        <p:txBody>
          <a:bodyPr/>
          <a:lstStyle>
            <a:lvl1pPr algn="l">
              <a:defRPr cap="all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defRPr>
            </a:lvl1pPr>
          </a:lstStyle>
          <a:p>
            <a:r>
              <a:rPr dirty="0" err="1"/>
              <a:t>různé</a:t>
            </a:r>
            <a:endParaRPr dirty="0"/>
          </a:p>
        </p:txBody>
      </p:sp>
      <p:sp>
        <p:nvSpPr>
          <p:cNvPr id="315" name="týdenní plán…"/>
          <p:cNvSpPr txBox="1">
            <a:spLocks noGrp="1"/>
          </p:cNvSpPr>
          <p:nvPr>
            <p:ph type="body" idx="1"/>
          </p:nvPr>
        </p:nvSpPr>
        <p:spPr>
          <a:xfrm>
            <a:off x="1905000" y="2252554"/>
            <a:ext cx="20047609" cy="9560330"/>
          </a:xfrm>
          <a:prstGeom prst="rect">
            <a:avLst/>
          </a:prstGeom>
        </p:spPr>
        <p:txBody>
          <a:bodyPr anchor="t">
            <a:normAutofit fontScale="92500" lnSpcReduction="10000"/>
          </a:bodyPr>
          <a:lstStyle/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Úterý, Čtvrtek během velké přestávky </a:t>
            </a:r>
            <a:r>
              <a:rPr lang="cs-CZ"/>
              <a:t>- </a:t>
            </a:r>
            <a:r>
              <a:rPr lang="cs-CZ" b="1"/>
              <a:t>Basketbal</a:t>
            </a:r>
            <a:endParaRPr dirty="0"/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dirty="0"/>
              <a:t>Průběžné </a:t>
            </a:r>
            <a:r>
              <a:rPr lang="cs-CZ" b="1" dirty="0"/>
              <a:t>vyúčtování akcí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dirty="0">
                <a:sym typeface="Futura"/>
              </a:rPr>
              <a:t>Co se ve třídě daří a co méně - </a:t>
            </a:r>
            <a:r>
              <a:rPr lang="cs-CZ" sz="6000" b="1" dirty="0">
                <a:sym typeface="Futura"/>
              </a:rPr>
              <a:t>třídní pravidla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dirty="0">
                <a:sym typeface="Futura"/>
              </a:rPr>
              <a:t>Mobilní telefony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b="1" dirty="0">
                <a:sym typeface="Futura"/>
              </a:rPr>
              <a:t>Připomínky a návrhy </a:t>
            </a:r>
            <a:r>
              <a:rPr lang="cs-CZ" sz="6000" dirty="0">
                <a:sym typeface="Futura"/>
              </a:rPr>
              <a:t>k činnosti školy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b="1" dirty="0">
                <a:sym typeface="Futura"/>
              </a:rPr>
              <a:t>Anglická literatura </a:t>
            </a:r>
            <a:r>
              <a:rPr lang="cs-CZ" sz="6000" dirty="0">
                <a:sym typeface="Futura"/>
              </a:rPr>
              <a:t>dostupná ve třídě 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dirty="0">
                <a:sym typeface="Futura"/>
              </a:rPr>
              <a:t>Hygienické potřeby na toaletách</a:t>
            </a: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sz="6000" dirty="0">
              <a:sym typeface="Futura"/>
            </a:endParaRP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 lang="cs-CZ" sz="6000" dirty="0">
                <a:sym typeface="Futura"/>
              </a:rPr>
              <a:t>19. 2. 2026 – divadelní představení </a:t>
            </a:r>
            <a:r>
              <a:rPr lang="cs-CZ" sz="6000" dirty="0" err="1">
                <a:sym typeface="Futura"/>
              </a:rPr>
              <a:t>Hey</a:t>
            </a:r>
            <a:r>
              <a:rPr lang="cs-CZ" sz="6000" dirty="0">
                <a:sym typeface="Futura"/>
              </a:rPr>
              <a:t> </a:t>
            </a:r>
            <a:r>
              <a:rPr lang="cs-CZ" sz="6000" dirty="0" err="1">
                <a:sym typeface="Futura"/>
              </a:rPr>
              <a:t>People</a:t>
            </a:r>
            <a:endParaRPr lang="cs-CZ" sz="6000" dirty="0">
              <a:sym typeface="Futura"/>
            </a:endParaRP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sz="6000" dirty="0">
              <a:sym typeface="Futura"/>
            </a:endParaRP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FontTx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lang="cs-CZ" sz="6000" dirty="0">
              <a:sym typeface="Futura"/>
            </a:endParaRPr>
          </a:p>
          <a:p>
            <a:pPr marL="1270000" indent="-1016000">
              <a:lnSpc>
                <a:spcPct val="130000"/>
              </a:lnSpc>
              <a:spcBef>
                <a:spcPts val="0"/>
              </a:spcBef>
              <a:buSzPct val="100000"/>
              <a:buChar char="•"/>
              <a:defRPr sz="600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defRPr>
            </a:pPr>
            <a:endParaRPr dirty="0"/>
          </a:p>
        </p:txBody>
      </p:sp>
      <p:grpSp>
        <p:nvGrpSpPr>
          <p:cNvPr id="319" name="Group"/>
          <p:cNvGrpSpPr/>
          <p:nvPr/>
        </p:nvGrpSpPr>
        <p:grpSpPr>
          <a:xfrm>
            <a:off x="22352000" y="380999"/>
            <a:ext cx="254000" cy="9402780"/>
            <a:chOff x="0" y="0"/>
            <a:chExt cx="254000" cy="9402778"/>
          </a:xfrm>
        </p:grpSpPr>
        <p:sp>
          <p:nvSpPr>
            <p:cNvPr id="316" name="Line"/>
            <p:cNvSpPr/>
            <p:nvPr/>
          </p:nvSpPr>
          <p:spPr>
            <a:xfrm flipV="1">
              <a:off x="-1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17" name="Line"/>
            <p:cNvSpPr/>
            <p:nvPr/>
          </p:nvSpPr>
          <p:spPr>
            <a:xfrm flipV="1">
              <a:off x="126999" y="-1"/>
              <a:ext cx="1" cy="940278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18" name="Line"/>
            <p:cNvSpPr/>
            <p:nvPr/>
          </p:nvSpPr>
          <p:spPr>
            <a:xfrm flipV="1">
              <a:off x="253999" y="-1"/>
              <a:ext cx="2" cy="940278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323" name="Group"/>
          <p:cNvGrpSpPr/>
          <p:nvPr/>
        </p:nvGrpSpPr>
        <p:grpSpPr>
          <a:xfrm>
            <a:off x="1777999" y="12065000"/>
            <a:ext cx="18161003" cy="254000"/>
            <a:chOff x="0" y="0"/>
            <a:chExt cx="18161001" cy="254000"/>
          </a:xfrm>
        </p:grpSpPr>
        <p:sp>
          <p:nvSpPr>
            <p:cNvPr id="320" name="Line"/>
            <p:cNvSpPr/>
            <p:nvPr/>
          </p:nvSpPr>
          <p:spPr>
            <a:xfrm>
              <a:off x="0" y="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E2231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21" name="Line"/>
            <p:cNvSpPr/>
            <p:nvPr/>
          </p:nvSpPr>
          <p:spPr>
            <a:xfrm>
              <a:off x="0" y="127000"/>
              <a:ext cx="18161002" cy="0"/>
            </a:xfrm>
            <a:prstGeom prst="line">
              <a:avLst/>
            </a:prstGeom>
            <a:noFill/>
            <a:ln w="127000" cap="flat">
              <a:solidFill>
                <a:srgbClr val="F9BE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22" name="Line"/>
            <p:cNvSpPr/>
            <p:nvPr/>
          </p:nvSpPr>
          <p:spPr>
            <a:xfrm>
              <a:off x="0" y="254000"/>
              <a:ext cx="18161000" cy="0"/>
            </a:xfrm>
            <a:prstGeom prst="line">
              <a:avLst/>
            </a:prstGeom>
            <a:noFill/>
            <a:ln w="127000" cap="flat">
              <a:solidFill>
                <a:srgbClr val="00953A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4400">
                  <a:effectLst>
                    <a:outerShdw blurRad="63500" dist="25400" dir="2700000" rotWithShape="0">
                      <a:srgbClr val="000000">
                        <a:alpha val="70000"/>
                      </a:srgbClr>
                    </a:outerShdw>
                  </a:effectLst>
                </a:defRPr>
              </a:pPr>
              <a:endParaRPr/>
            </a:p>
          </p:txBody>
        </p:sp>
      </p:grpSp>
      <p:pic>
        <p:nvPicPr>
          <p:cNvPr id="324" name="ZS Malika.jpg" descr="ZS Mal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0" y="10414000"/>
            <a:ext cx="1911283" cy="1902769"/>
          </a:xfrm>
          <a:prstGeom prst="rect">
            <a:avLst/>
          </a:prstGeom>
          <a:ln w="889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4" grpId="0" animBg="1" advAuto="0"/>
      <p:bldP spid="315" grpId="0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ZS Malika.jpg" descr="ZS Mal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476" y="1662721"/>
            <a:ext cx="10437049" cy="10390558"/>
          </a:xfrm>
          <a:prstGeom prst="rect">
            <a:avLst/>
          </a:prstGeom>
          <a:ln w="889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" grpId="0" animBg="1" advAuto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">
  <a:themeElements>
    <a:clrScheme name="Chalkboard">
      <a:dk1>
        <a:srgbClr val="BF00FF"/>
      </a:dk1>
      <a:lt1>
        <a:srgbClr val="FFFFFF"/>
      </a:lt1>
      <a:dk2>
        <a:srgbClr val="51504D"/>
      </a:dk2>
      <a:lt2>
        <a:srgbClr val="CBC8C2"/>
      </a:lt2>
      <a:accent1>
        <a:srgbClr val="71B0E2"/>
      </a:accent1>
      <a:accent2>
        <a:srgbClr val="A8E685"/>
      </a:accent2>
      <a:accent3>
        <a:srgbClr val="FFE181"/>
      </a:accent3>
      <a:accent4>
        <a:srgbClr val="F2A057"/>
      </a:accent4>
      <a:accent5>
        <a:srgbClr val="FF7777"/>
      </a:accent5>
      <a:accent6>
        <a:srgbClr val="D4ABEF"/>
      </a:accent6>
      <a:hlink>
        <a:srgbClr val="0000FF"/>
      </a:hlink>
      <a:folHlink>
        <a:srgbClr val="FF00FF"/>
      </a:folHlink>
    </a:clrScheme>
    <a:fontScheme name="Chalkboard">
      <a:majorFont>
        <a:latin typeface="Chalkduster"/>
        <a:ea typeface="Chalkduster"/>
        <a:cs typeface="Chalkduster"/>
      </a:majorFont>
      <a:minorFont>
        <a:latin typeface="Chalkduster"/>
        <a:ea typeface="Chalkduster"/>
        <a:cs typeface="Chalkduster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63500" dir="162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63500" dist="25400" dir="2700000" rotWithShape="0">
                <a:srgbClr val="000000">
                  <a:alpha val="70000"/>
                </a:srgbClr>
              </a:outerShdw>
            </a:effectLst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Chalkboard">
  <a:themeElements>
    <a:clrScheme name="Chalkboard">
      <a:dk1>
        <a:srgbClr val="000000"/>
      </a:dk1>
      <a:lt1>
        <a:srgbClr val="FFFFFF"/>
      </a:lt1>
      <a:dk2>
        <a:srgbClr val="51504D"/>
      </a:dk2>
      <a:lt2>
        <a:srgbClr val="CBC8C2"/>
      </a:lt2>
      <a:accent1>
        <a:srgbClr val="71B0E2"/>
      </a:accent1>
      <a:accent2>
        <a:srgbClr val="A8E685"/>
      </a:accent2>
      <a:accent3>
        <a:srgbClr val="FFE181"/>
      </a:accent3>
      <a:accent4>
        <a:srgbClr val="F2A057"/>
      </a:accent4>
      <a:accent5>
        <a:srgbClr val="FF7777"/>
      </a:accent5>
      <a:accent6>
        <a:srgbClr val="D4ABEF"/>
      </a:accent6>
      <a:hlink>
        <a:srgbClr val="0000FF"/>
      </a:hlink>
      <a:folHlink>
        <a:srgbClr val="FF00FF"/>
      </a:folHlink>
    </a:clrScheme>
    <a:fontScheme name="Chalkboard">
      <a:majorFont>
        <a:latin typeface="Chalkduster"/>
        <a:ea typeface="Chalkduster"/>
        <a:cs typeface="Chalkduster"/>
      </a:majorFont>
      <a:minorFont>
        <a:latin typeface="Chalkduster"/>
        <a:ea typeface="Chalkduster"/>
        <a:cs typeface="Chalkduster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63500" dir="162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63500" dist="25400" dir="2700000" rotWithShape="0">
                <a:srgbClr val="000000">
                  <a:alpha val="70000"/>
                </a:srgbClr>
              </a:outerShdw>
            </a:effectLst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426</Words>
  <Application>Microsoft Office PowerPoint</Application>
  <PresentationFormat>Vlastní</PresentationFormat>
  <Paragraphs>70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Futura</vt:lpstr>
      <vt:lpstr>Helvetica Neue</vt:lpstr>
      <vt:lpstr>Chalkduster</vt:lpstr>
      <vt:lpstr>Chalkboard</vt:lpstr>
      <vt:lpstr>Prezentace aplikace PowerPoint</vt:lpstr>
      <vt:lpstr>TŘÍDNÍ SCHŮZKA VI. B</vt:lpstr>
      <vt:lpstr>informace pro rodiče</vt:lpstr>
      <vt:lpstr>STOD6, VÍTKOVICE v Krkonoších</vt:lpstr>
      <vt:lpstr>Třídní akce</vt:lpstr>
      <vt:lpstr>hodnocení</vt:lpstr>
      <vt:lpstr>Prezentace aplikace PowerPoint</vt:lpstr>
      <vt:lpstr>konzultační dny</vt:lpstr>
      <vt:lpstr>Plánované akce</vt:lpstr>
      <vt:lpstr>Termíny PRÁZDNIN v roce 2026</vt:lpstr>
      <vt:lpstr>platby NA TŘÍDNÍ ÚČET - QR KÓD</vt:lpstr>
      <vt:lpstr>Volby do školské rady – změna termínu</vt:lpstr>
      <vt:lpstr>různé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skokanova</dc:creator>
  <cp:lastModifiedBy>Skokanová Pavla</cp:lastModifiedBy>
  <cp:revision>2</cp:revision>
  <dcterms:modified xsi:type="dcterms:W3CDTF">2026-01-19T20:35:31Z</dcterms:modified>
</cp:coreProperties>
</file>